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 id="2147483775" r:id="rId2"/>
  </p:sldMasterIdLst>
  <p:sldIdLst>
    <p:sldId id="256" r:id="rId3"/>
    <p:sldId id="269" r:id="rId4"/>
    <p:sldId id="270" r:id="rId5"/>
    <p:sldId id="272" r:id="rId6"/>
    <p:sldId id="260" r:id="rId7"/>
    <p:sldId id="265" r:id="rId8"/>
    <p:sldId id="266" r:id="rId9"/>
    <p:sldId id="259" r:id="rId10"/>
    <p:sldId id="258" r:id="rId11"/>
    <p:sldId id="279" r:id="rId12"/>
    <p:sldId id="280" r:id="rId13"/>
    <p:sldId id="273" r:id="rId14"/>
    <p:sldId id="277" r:id="rId15"/>
    <p:sldId id="281" r:id="rId16"/>
    <p:sldId id="282"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D0C09AD-5119-5A0F-FDBC-90A2FD04783B}" name="brian.monter7@gmail.com" initials="b" userId="90b2d0211094ce88"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AAE4F2-3828-46EE-8B5E-B7B240ECE854}" v="57" dt="2022-05-11T02:16:11.7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1" autoAdjust="0"/>
    <p:restoredTop sz="94660"/>
  </p:normalViewPr>
  <p:slideViewPr>
    <p:cSldViewPr snapToGrid="0">
      <p:cViewPr varScale="1">
        <p:scale>
          <a:sx n="159" d="100"/>
          <a:sy n="159" d="100"/>
        </p:scale>
        <p:origin x="150"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monter7@gmail.com" userId="90b2d0211094ce88" providerId="LiveId" clId="{F5AAE4F2-3828-46EE-8B5E-B7B240ECE854}"/>
    <pc:docChg chg="undo custSel addSld delSld modSld sldOrd">
      <pc:chgData name="brian.monter7@gmail.com" userId="90b2d0211094ce88" providerId="LiveId" clId="{F5AAE4F2-3828-46EE-8B5E-B7B240ECE854}" dt="2022-05-11T02:22:04.036" v="3150"/>
      <pc:docMkLst>
        <pc:docMk/>
      </pc:docMkLst>
      <pc:sldChg chg="addSp delSp modSp mod setBg setClrOvrMap delDesignElem">
        <pc:chgData name="brian.monter7@gmail.com" userId="90b2d0211094ce88" providerId="LiveId" clId="{F5AAE4F2-3828-46EE-8B5E-B7B240ECE854}" dt="2022-05-09T01:25:37.559" v="1266" actId="26606"/>
        <pc:sldMkLst>
          <pc:docMk/>
          <pc:sldMk cId="595928467" sldId="256"/>
        </pc:sldMkLst>
        <pc:spChg chg="mod">
          <ac:chgData name="brian.monter7@gmail.com" userId="90b2d0211094ce88" providerId="LiveId" clId="{F5AAE4F2-3828-46EE-8B5E-B7B240ECE854}" dt="2022-05-09T01:25:37.559" v="1266" actId="26606"/>
          <ac:spMkLst>
            <pc:docMk/>
            <pc:sldMk cId="595928467" sldId="256"/>
            <ac:spMk id="2" creationId="{D90EE265-B1BF-0D62-0774-4C3DFEA7DA73}"/>
          </ac:spMkLst>
        </pc:spChg>
        <pc:spChg chg="mod">
          <ac:chgData name="brian.monter7@gmail.com" userId="90b2d0211094ce88" providerId="LiveId" clId="{F5AAE4F2-3828-46EE-8B5E-B7B240ECE854}" dt="2022-05-09T01:25:37.559" v="1266" actId="26606"/>
          <ac:spMkLst>
            <pc:docMk/>
            <pc:sldMk cId="595928467" sldId="256"/>
            <ac:spMk id="3" creationId="{BDACC2B5-238B-3DBE-8A97-29E5DDA703C9}"/>
          </ac:spMkLst>
        </pc:spChg>
        <pc:spChg chg="add del">
          <ac:chgData name="brian.monter7@gmail.com" userId="90b2d0211094ce88" providerId="LiveId" clId="{F5AAE4F2-3828-46EE-8B5E-B7B240ECE854}" dt="2022-05-08T19:42:10.854" v="1113" actId="26606"/>
          <ac:spMkLst>
            <pc:docMk/>
            <pc:sldMk cId="595928467" sldId="256"/>
            <ac:spMk id="9" creationId="{E49CC64F-7275-4E33-961B-0C5CDC439875}"/>
          </ac:spMkLst>
        </pc:spChg>
        <pc:spChg chg="add del">
          <ac:chgData name="brian.monter7@gmail.com" userId="90b2d0211094ce88" providerId="LiveId" clId="{F5AAE4F2-3828-46EE-8B5E-B7B240ECE854}" dt="2022-05-08T19:42:10.848" v="1112" actId="26606"/>
          <ac:spMkLst>
            <pc:docMk/>
            <pc:sldMk cId="595928467" sldId="256"/>
            <ac:spMk id="12" creationId="{DCF1FFC3-D020-43C3-8B93-EF6BEFC46DD6}"/>
          </ac:spMkLst>
        </pc:spChg>
        <pc:spChg chg="add del">
          <ac:chgData name="brian.monter7@gmail.com" userId="90b2d0211094ce88" providerId="LiveId" clId="{F5AAE4F2-3828-46EE-8B5E-B7B240ECE854}" dt="2022-05-08T19:41:36.179" v="1101" actId="26606"/>
          <ac:spMkLst>
            <pc:docMk/>
            <pc:sldMk cId="595928467" sldId="256"/>
            <ac:spMk id="14" creationId="{0AB225BA-7412-4605-8E8D-5AED2BF56A11}"/>
          </ac:spMkLst>
        </pc:spChg>
        <pc:spChg chg="add del">
          <ac:chgData name="brian.monter7@gmail.com" userId="90b2d0211094ce88" providerId="LiveId" clId="{F5AAE4F2-3828-46EE-8B5E-B7B240ECE854}" dt="2022-05-08T19:45:17.595" v="1142" actId="26606"/>
          <ac:spMkLst>
            <pc:docMk/>
            <pc:sldMk cId="595928467" sldId="256"/>
            <ac:spMk id="15" creationId="{0671A8AE-40A1-4631-A6B8-581AFF065482}"/>
          </ac:spMkLst>
        </pc:spChg>
        <pc:spChg chg="add del">
          <ac:chgData name="brian.monter7@gmail.com" userId="90b2d0211094ce88" providerId="LiveId" clId="{F5AAE4F2-3828-46EE-8B5E-B7B240ECE854}" dt="2022-05-08T19:41:36.179" v="1101" actId="26606"/>
          <ac:spMkLst>
            <pc:docMk/>
            <pc:sldMk cId="595928467" sldId="256"/>
            <ac:spMk id="16" creationId="{604BB9CD-970D-4FE5-B4E3-D651735BF4FE}"/>
          </ac:spMkLst>
        </pc:spChg>
        <pc:spChg chg="add del">
          <ac:chgData name="brian.monter7@gmail.com" userId="90b2d0211094ce88" providerId="LiveId" clId="{F5AAE4F2-3828-46EE-8B5E-B7B240ECE854}" dt="2022-05-08T19:45:17.595" v="1142" actId="26606"/>
          <ac:spMkLst>
            <pc:docMk/>
            <pc:sldMk cId="595928467" sldId="256"/>
            <ac:spMk id="17" creationId="{AB58EF07-17C2-48CF-ABB0-EEF1F17CB8F0}"/>
          </ac:spMkLst>
        </pc:spChg>
        <pc:spChg chg="add del">
          <ac:chgData name="brian.monter7@gmail.com" userId="90b2d0211094ce88" providerId="LiveId" clId="{F5AAE4F2-3828-46EE-8B5E-B7B240ECE854}" dt="2022-05-08T19:41:36.179" v="1101" actId="26606"/>
          <ac:spMkLst>
            <pc:docMk/>
            <pc:sldMk cId="595928467" sldId="256"/>
            <ac:spMk id="18" creationId="{5E0D6276-8D53-4DDA-A15A-90E0831F6D61}"/>
          </ac:spMkLst>
        </pc:spChg>
        <pc:spChg chg="del">
          <ac:chgData name="brian.monter7@gmail.com" userId="90b2d0211094ce88" providerId="LiveId" clId="{F5AAE4F2-3828-46EE-8B5E-B7B240ECE854}" dt="2022-05-05T20:56:04.744" v="1"/>
          <ac:spMkLst>
            <pc:docMk/>
            <pc:sldMk cId="595928467" sldId="256"/>
            <ac:spMk id="19" creationId="{A9286AD2-18A9-4868-A4E3-7A2097A20810}"/>
          </ac:spMkLst>
        </pc:spChg>
        <pc:spChg chg="add del">
          <ac:chgData name="brian.monter7@gmail.com" userId="90b2d0211094ce88" providerId="LiveId" clId="{F5AAE4F2-3828-46EE-8B5E-B7B240ECE854}" dt="2022-05-08T19:41:36.179" v="1101" actId="26606"/>
          <ac:spMkLst>
            <pc:docMk/>
            <pc:sldMk cId="595928467" sldId="256"/>
            <ac:spMk id="20" creationId="{00C150C7-96FB-4EB9-BDF9-212535A6089F}"/>
          </ac:spMkLst>
        </pc:spChg>
        <pc:spChg chg="add del">
          <ac:chgData name="brian.monter7@gmail.com" userId="90b2d0211094ce88" providerId="LiveId" clId="{F5AAE4F2-3828-46EE-8B5E-B7B240ECE854}" dt="2022-05-08T19:45:17.595" v="1142" actId="26606"/>
          <ac:spMkLst>
            <pc:docMk/>
            <pc:sldMk cId="595928467" sldId="256"/>
            <ac:spMk id="21" creationId="{AF2F604E-43BE-4DC3-B983-E071523364F8}"/>
          </ac:spMkLst>
        </pc:spChg>
        <pc:spChg chg="add del">
          <ac:chgData name="brian.monter7@gmail.com" userId="90b2d0211094ce88" providerId="LiveId" clId="{F5AAE4F2-3828-46EE-8B5E-B7B240ECE854}" dt="2022-05-08T19:41:41.877" v="1103" actId="26606"/>
          <ac:spMkLst>
            <pc:docMk/>
            <pc:sldMk cId="595928467" sldId="256"/>
            <ac:spMk id="22" creationId="{E91DC736-0EF8-4F87-9146-EBF1D2EE4D3D}"/>
          </ac:spMkLst>
        </pc:spChg>
        <pc:spChg chg="add del">
          <ac:chgData name="brian.monter7@gmail.com" userId="90b2d0211094ce88" providerId="LiveId" clId="{F5AAE4F2-3828-46EE-8B5E-B7B240ECE854}" dt="2022-05-08T19:41:41.877" v="1103" actId="26606"/>
          <ac:spMkLst>
            <pc:docMk/>
            <pc:sldMk cId="595928467" sldId="256"/>
            <ac:spMk id="23" creationId="{097CD68E-23E3-4007-8847-CD0944C4F7BE}"/>
          </ac:spMkLst>
        </pc:spChg>
        <pc:spChg chg="add del">
          <ac:chgData name="brian.monter7@gmail.com" userId="90b2d0211094ce88" providerId="LiveId" clId="{F5AAE4F2-3828-46EE-8B5E-B7B240ECE854}" dt="2022-05-08T19:41:41.877" v="1103" actId="26606"/>
          <ac:spMkLst>
            <pc:docMk/>
            <pc:sldMk cId="595928467" sldId="256"/>
            <ac:spMk id="24" creationId="{AF2F604E-43BE-4DC3-B983-E071523364F8}"/>
          </ac:spMkLst>
        </pc:spChg>
        <pc:spChg chg="add del">
          <ac:chgData name="brian.monter7@gmail.com" userId="90b2d0211094ce88" providerId="LiveId" clId="{F5AAE4F2-3828-46EE-8B5E-B7B240ECE854}" dt="2022-05-08T19:41:41.877" v="1103" actId="26606"/>
          <ac:spMkLst>
            <pc:docMk/>
            <pc:sldMk cId="595928467" sldId="256"/>
            <ac:spMk id="25" creationId="{08C9B587-E65E-4B52-B37C-ABEBB6E87928}"/>
          </ac:spMkLst>
        </pc:spChg>
        <pc:spChg chg="add del">
          <ac:chgData name="brian.monter7@gmail.com" userId="90b2d0211094ce88" providerId="LiveId" clId="{F5AAE4F2-3828-46EE-8B5E-B7B240ECE854}" dt="2022-05-08T19:45:17.595" v="1142" actId="26606"/>
          <ac:spMkLst>
            <pc:docMk/>
            <pc:sldMk cId="595928467" sldId="256"/>
            <ac:spMk id="26" creationId="{08C9B587-E65E-4B52-B37C-ABEBB6E87928}"/>
          </ac:spMkLst>
        </pc:spChg>
        <pc:spChg chg="add del">
          <ac:chgData name="brian.monter7@gmail.com" userId="90b2d0211094ce88" providerId="LiveId" clId="{F5AAE4F2-3828-46EE-8B5E-B7B240ECE854}" dt="2022-05-08T19:41:47.488" v="1105" actId="26606"/>
          <ac:spMkLst>
            <pc:docMk/>
            <pc:sldMk cId="595928467" sldId="256"/>
            <ac:spMk id="27" creationId="{06DA9DF9-31F7-4056-B42E-878CC92417B8}"/>
          </ac:spMkLst>
        </pc:spChg>
        <pc:spChg chg="add del">
          <ac:chgData name="brian.monter7@gmail.com" userId="90b2d0211094ce88" providerId="LiveId" clId="{F5AAE4F2-3828-46EE-8B5E-B7B240ECE854}" dt="2022-05-08T19:41:58.564" v="1107" actId="26606"/>
          <ac:spMkLst>
            <pc:docMk/>
            <pc:sldMk cId="595928467" sldId="256"/>
            <ac:spMk id="29" creationId="{E49CC64F-7275-4E33-961B-0C5CDC439875}"/>
          </ac:spMkLst>
        </pc:spChg>
        <pc:spChg chg="add del">
          <ac:chgData name="brian.monter7@gmail.com" userId="90b2d0211094ce88" providerId="LiveId" clId="{F5AAE4F2-3828-46EE-8B5E-B7B240ECE854}" dt="2022-05-08T19:45:17.590" v="1141" actId="26606"/>
          <ac:spMkLst>
            <pc:docMk/>
            <pc:sldMk cId="595928467" sldId="256"/>
            <ac:spMk id="31" creationId="{C475749F-F487-4EFB-ABC7-C1359590EB76}"/>
          </ac:spMkLst>
        </pc:spChg>
        <pc:spChg chg="add del">
          <ac:chgData name="brian.monter7@gmail.com" userId="90b2d0211094ce88" providerId="LiveId" clId="{F5AAE4F2-3828-46EE-8B5E-B7B240ECE854}" dt="2022-05-09T01:25:37.559" v="1266" actId="26606"/>
          <ac:spMkLst>
            <pc:docMk/>
            <pc:sldMk cId="595928467" sldId="256"/>
            <ac:spMk id="33" creationId="{7E46F721-3785-414D-8697-16AF490E6806}"/>
          </ac:spMkLst>
        </pc:spChg>
        <pc:spChg chg="add del">
          <ac:chgData name="brian.monter7@gmail.com" userId="90b2d0211094ce88" providerId="LiveId" clId="{F5AAE4F2-3828-46EE-8B5E-B7B240ECE854}" dt="2022-05-09T01:25:37.559" v="1266" actId="26606"/>
          <ac:spMkLst>
            <pc:docMk/>
            <pc:sldMk cId="595928467" sldId="256"/>
            <ac:spMk id="34" creationId="{9089EED9-F54D-4F20-A2C6-949DE4176959}"/>
          </ac:spMkLst>
        </pc:spChg>
        <pc:spChg chg="add del">
          <ac:chgData name="brian.monter7@gmail.com" userId="90b2d0211094ce88" providerId="LiveId" clId="{F5AAE4F2-3828-46EE-8B5E-B7B240ECE854}" dt="2022-05-09T01:25:37.551" v="1265" actId="26606"/>
          <ac:spMkLst>
            <pc:docMk/>
            <pc:sldMk cId="595928467" sldId="256"/>
            <ac:spMk id="39" creationId="{665DBBEF-238B-476B-96AB-8AAC3224ECEA}"/>
          </ac:spMkLst>
        </pc:spChg>
        <pc:spChg chg="add del">
          <ac:chgData name="brian.monter7@gmail.com" userId="90b2d0211094ce88" providerId="LiveId" clId="{F5AAE4F2-3828-46EE-8B5E-B7B240ECE854}" dt="2022-05-09T01:25:37.551" v="1265" actId="26606"/>
          <ac:spMkLst>
            <pc:docMk/>
            <pc:sldMk cId="595928467" sldId="256"/>
            <ac:spMk id="41" creationId="{3FCFB1DE-0B7E-48CC-BA90-B2AB0889F9D6}"/>
          </ac:spMkLst>
        </pc:spChg>
        <pc:spChg chg="add">
          <ac:chgData name="brian.monter7@gmail.com" userId="90b2d0211094ce88" providerId="LiveId" clId="{F5AAE4F2-3828-46EE-8B5E-B7B240ECE854}" dt="2022-05-09T01:25:37.559" v="1266" actId="26606"/>
          <ac:spMkLst>
            <pc:docMk/>
            <pc:sldMk cId="595928467" sldId="256"/>
            <ac:spMk id="43" creationId="{32E62931-8EB4-42BB-BAAB-D8757BE66D8E}"/>
          </ac:spMkLst>
        </pc:spChg>
        <pc:picChg chg="mod ord">
          <ac:chgData name="brian.monter7@gmail.com" userId="90b2d0211094ce88" providerId="LiveId" clId="{F5AAE4F2-3828-46EE-8B5E-B7B240ECE854}" dt="2022-05-09T01:25:37.559" v="1266" actId="26606"/>
          <ac:picMkLst>
            <pc:docMk/>
            <pc:sldMk cId="595928467" sldId="256"/>
            <ac:picMk id="4" creationId="{A7DE7043-C353-F44E-8B72-67E4D6E6FBAD}"/>
          </ac:picMkLst>
        </pc:picChg>
        <pc:cxnChg chg="del">
          <ac:chgData name="brian.monter7@gmail.com" userId="90b2d0211094ce88" providerId="LiveId" clId="{F5AAE4F2-3828-46EE-8B5E-B7B240ECE854}" dt="2022-05-05T20:56:04.744" v="1"/>
          <ac:cxnSpMkLst>
            <pc:docMk/>
            <pc:sldMk cId="595928467" sldId="256"/>
            <ac:cxnSpMk id="11" creationId="{E7A7CD63-7EC3-44F3-95D0-595C4019FF24}"/>
          </ac:cxnSpMkLst>
        </pc:cxnChg>
        <pc:cxnChg chg="add del">
          <ac:chgData name="brian.monter7@gmail.com" userId="90b2d0211094ce88" providerId="LiveId" clId="{F5AAE4F2-3828-46EE-8B5E-B7B240ECE854}" dt="2022-05-08T19:42:10.848" v="1112" actId="26606"/>
          <ac:cxnSpMkLst>
            <pc:docMk/>
            <pc:sldMk cId="595928467" sldId="256"/>
            <ac:cxnSpMk id="13" creationId="{16FC4A39-71B0-433B-AB94-CBFFA0DF90DF}"/>
          </ac:cxnSpMkLst>
        </pc:cxnChg>
      </pc:sldChg>
      <pc:sldChg chg="addSp delSp modSp del mod setBg setClrOvrMap delDesignElem">
        <pc:chgData name="brian.monter7@gmail.com" userId="90b2d0211094ce88" providerId="LiveId" clId="{F5AAE4F2-3828-46EE-8B5E-B7B240ECE854}" dt="2022-05-07T00:29:29.237" v="1096" actId="2696"/>
        <pc:sldMkLst>
          <pc:docMk/>
          <pc:sldMk cId="1292150589" sldId="257"/>
        </pc:sldMkLst>
        <pc:spChg chg="mod ord">
          <ac:chgData name="brian.monter7@gmail.com" userId="90b2d0211094ce88" providerId="LiveId" clId="{F5AAE4F2-3828-46EE-8B5E-B7B240ECE854}" dt="2022-05-05T21:02:13.607" v="120" actId="27636"/>
          <ac:spMkLst>
            <pc:docMk/>
            <pc:sldMk cId="1292150589" sldId="257"/>
            <ac:spMk id="2" creationId="{12E28F0C-CDE3-AA0A-E480-85D8FFD2E285}"/>
          </ac:spMkLst>
        </pc:spChg>
        <pc:spChg chg="mod ord">
          <ac:chgData name="brian.monter7@gmail.com" userId="90b2d0211094ce88" providerId="LiveId" clId="{F5AAE4F2-3828-46EE-8B5E-B7B240ECE854}" dt="2022-05-07T00:24:48.085" v="1079" actId="20577"/>
          <ac:spMkLst>
            <pc:docMk/>
            <pc:sldMk cId="1292150589" sldId="257"/>
            <ac:spMk id="3" creationId="{3EED02E0-F4BE-7585-F96A-0FED44A11BE3}"/>
          </ac:spMkLst>
        </pc:spChg>
        <pc:spChg chg="add del mod">
          <ac:chgData name="brian.monter7@gmail.com" userId="90b2d0211094ce88" providerId="LiveId" clId="{F5AAE4F2-3828-46EE-8B5E-B7B240ECE854}" dt="2022-05-05T21:00:56.025" v="56"/>
          <ac:spMkLst>
            <pc:docMk/>
            <pc:sldMk cId="1292150589" sldId="257"/>
            <ac:spMk id="9" creationId="{35D65F87-541F-DA8D-AB83-F17EF494B785}"/>
          </ac:spMkLst>
        </pc:spChg>
        <pc:spChg chg="add del">
          <ac:chgData name="brian.monter7@gmail.com" userId="90b2d0211094ce88" providerId="LiveId" clId="{F5AAE4F2-3828-46EE-8B5E-B7B240ECE854}" dt="2022-05-05T20:59:12.717" v="50" actId="26606"/>
          <ac:spMkLst>
            <pc:docMk/>
            <pc:sldMk cId="1292150589" sldId="257"/>
            <ac:spMk id="10" creationId="{4513F69C-3D6D-4E72-9289-5BC3584D6D3B}"/>
          </ac:spMkLst>
        </pc:spChg>
        <pc:spChg chg="add del">
          <ac:chgData name="brian.monter7@gmail.com" userId="90b2d0211094ce88" providerId="LiveId" clId="{F5AAE4F2-3828-46EE-8B5E-B7B240ECE854}" dt="2022-05-05T20:59:18.538" v="52" actId="26606"/>
          <ac:spMkLst>
            <pc:docMk/>
            <pc:sldMk cId="1292150589" sldId="257"/>
            <ac:spMk id="12" creationId="{2A785343-5D24-4118-A2E4-665D196F60C2}"/>
          </ac:spMkLst>
        </pc:spChg>
        <pc:spChg chg="add del">
          <ac:chgData name="brian.monter7@gmail.com" userId="90b2d0211094ce88" providerId="LiveId" clId="{F5AAE4F2-3828-46EE-8B5E-B7B240ECE854}" dt="2022-05-05T20:58:59.239" v="45"/>
          <ac:spMkLst>
            <pc:docMk/>
            <pc:sldMk cId="1292150589" sldId="257"/>
            <ac:spMk id="13" creationId="{AB902CB9-C7DC-4673-B7D5-F22DCF0EC54E}"/>
          </ac:spMkLst>
        </pc:spChg>
        <pc:spChg chg="add mod">
          <ac:chgData name="brian.monter7@gmail.com" userId="90b2d0211094ce88" providerId="LiveId" clId="{F5AAE4F2-3828-46EE-8B5E-B7B240ECE854}" dt="2022-05-05T21:01:59.729" v="118" actId="20577"/>
          <ac:spMkLst>
            <pc:docMk/>
            <pc:sldMk cId="1292150589" sldId="257"/>
            <ac:spMk id="14" creationId="{C1CB67F8-E00A-971C-1947-1FC3D12F1095}"/>
          </ac:spMkLst>
        </pc:spChg>
        <pc:spChg chg="add del">
          <ac:chgData name="brian.monter7@gmail.com" userId="90b2d0211094ce88" providerId="LiveId" clId="{F5AAE4F2-3828-46EE-8B5E-B7B240ECE854}" dt="2022-05-05T20:59:18.538" v="52" actId="26606"/>
          <ac:spMkLst>
            <pc:docMk/>
            <pc:sldMk cId="1292150589" sldId="257"/>
            <ac:spMk id="15" creationId="{32F4D216-10B7-4DCA-A0A1-068E9E32F4F2}"/>
          </ac:spMkLst>
        </pc:spChg>
        <pc:spChg chg="add mod">
          <ac:chgData name="brian.monter7@gmail.com" userId="90b2d0211094ce88" providerId="LiveId" clId="{F5AAE4F2-3828-46EE-8B5E-B7B240ECE854}" dt="2022-05-05T21:02:41.594" v="145" actId="20577"/>
          <ac:spMkLst>
            <pc:docMk/>
            <pc:sldMk cId="1292150589" sldId="257"/>
            <ac:spMk id="16" creationId="{006955C5-FC9C-8C41-F713-E8EE80CA61BB}"/>
          </ac:spMkLst>
        </pc:spChg>
        <pc:spChg chg="add">
          <ac:chgData name="brian.monter7@gmail.com" userId="90b2d0211094ce88" providerId="LiveId" clId="{F5AAE4F2-3828-46EE-8B5E-B7B240ECE854}" dt="2022-05-05T20:59:18.540" v="53" actId="26606"/>
          <ac:spMkLst>
            <pc:docMk/>
            <pc:sldMk cId="1292150589" sldId="257"/>
            <ac:spMk id="17" creationId="{AB902CB9-C7DC-4673-B7D5-F22DCF0EC54E}"/>
          </ac:spMkLst>
        </pc:spChg>
        <pc:spChg chg="add mod">
          <ac:chgData name="brian.monter7@gmail.com" userId="90b2d0211094ce88" providerId="LiveId" clId="{F5AAE4F2-3828-46EE-8B5E-B7B240ECE854}" dt="2022-05-05T21:03:29.796" v="181" actId="20577"/>
          <ac:spMkLst>
            <pc:docMk/>
            <pc:sldMk cId="1292150589" sldId="257"/>
            <ac:spMk id="18" creationId="{C21E84C8-BB26-7C47-C1A4-684B74BE773F}"/>
          </ac:spMkLst>
        </pc:spChg>
        <pc:spChg chg="add mod">
          <ac:chgData name="brian.monter7@gmail.com" userId="90b2d0211094ce88" providerId="LiveId" clId="{F5AAE4F2-3828-46EE-8B5E-B7B240ECE854}" dt="2022-05-05T21:04:11.884" v="212" actId="20577"/>
          <ac:spMkLst>
            <pc:docMk/>
            <pc:sldMk cId="1292150589" sldId="257"/>
            <ac:spMk id="19" creationId="{CE3D0A0C-77B0-FFB2-37E7-9F954F8317A7}"/>
          </ac:spMkLst>
        </pc:spChg>
        <pc:spChg chg="add mod">
          <ac:chgData name="brian.monter7@gmail.com" userId="90b2d0211094ce88" providerId="LiveId" clId="{F5AAE4F2-3828-46EE-8B5E-B7B240ECE854}" dt="2022-05-05T21:04:47.203" v="246" actId="20577"/>
          <ac:spMkLst>
            <pc:docMk/>
            <pc:sldMk cId="1292150589" sldId="257"/>
            <ac:spMk id="20" creationId="{9A6C8BB7-3FF5-5C8B-D8ED-A51A938D1CD5}"/>
          </ac:spMkLst>
        </pc:spChg>
        <pc:picChg chg="add mod ord">
          <ac:chgData name="brian.monter7@gmail.com" userId="90b2d0211094ce88" providerId="LiveId" clId="{F5AAE4F2-3828-46EE-8B5E-B7B240ECE854}" dt="2022-05-05T20:59:18.538" v="52" actId="26606"/>
          <ac:picMkLst>
            <pc:docMk/>
            <pc:sldMk cId="1292150589" sldId="257"/>
            <ac:picMk id="4" creationId="{263DC296-5709-F42F-444B-D2334A184EAA}"/>
          </ac:picMkLst>
        </pc:picChg>
        <pc:picChg chg="add mod ord">
          <ac:chgData name="brian.monter7@gmail.com" userId="90b2d0211094ce88" providerId="LiveId" clId="{F5AAE4F2-3828-46EE-8B5E-B7B240ECE854}" dt="2022-05-05T20:59:18.538" v="52" actId="26606"/>
          <ac:picMkLst>
            <pc:docMk/>
            <pc:sldMk cId="1292150589" sldId="257"/>
            <ac:picMk id="5" creationId="{8D02E288-4D1F-15F9-4118-57082930337C}"/>
          </ac:picMkLst>
        </pc:picChg>
        <pc:picChg chg="add mod ord">
          <ac:chgData name="brian.monter7@gmail.com" userId="90b2d0211094ce88" providerId="LiveId" clId="{F5AAE4F2-3828-46EE-8B5E-B7B240ECE854}" dt="2022-05-05T20:59:18.538" v="52" actId="26606"/>
          <ac:picMkLst>
            <pc:docMk/>
            <pc:sldMk cId="1292150589" sldId="257"/>
            <ac:picMk id="6" creationId="{643D92C0-D2BD-50A6-DEDE-FE3E82506A33}"/>
          </ac:picMkLst>
        </pc:picChg>
        <pc:picChg chg="add mod ord">
          <ac:chgData name="brian.monter7@gmail.com" userId="90b2d0211094ce88" providerId="LiveId" clId="{F5AAE4F2-3828-46EE-8B5E-B7B240ECE854}" dt="2022-05-05T20:59:18.538" v="52" actId="26606"/>
          <ac:picMkLst>
            <pc:docMk/>
            <pc:sldMk cId="1292150589" sldId="257"/>
            <ac:picMk id="7" creationId="{8B6DB4AF-418A-C36F-9935-82FE87343693}"/>
          </ac:picMkLst>
        </pc:picChg>
        <pc:picChg chg="add mod ord">
          <ac:chgData name="brian.monter7@gmail.com" userId="90b2d0211094ce88" providerId="LiveId" clId="{F5AAE4F2-3828-46EE-8B5E-B7B240ECE854}" dt="2022-05-05T20:59:18.538" v="52" actId="26606"/>
          <ac:picMkLst>
            <pc:docMk/>
            <pc:sldMk cId="1292150589" sldId="257"/>
            <ac:picMk id="8" creationId="{EA7F075E-FF5C-15A2-0FB1-E05B12A1CE90}"/>
          </ac:picMkLst>
        </pc:picChg>
        <pc:picChg chg="add del mod">
          <ac:chgData name="brian.monter7@gmail.com" userId="90b2d0211094ce88" providerId="LiveId" clId="{F5AAE4F2-3828-46EE-8B5E-B7B240ECE854}" dt="2022-05-05T21:01:22.516" v="61" actId="21"/>
          <ac:picMkLst>
            <pc:docMk/>
            <pc:sldMk cId="1292150589" sldId="257"/>
            <ac:picMk id="11" creationId="{7CE2E10A-7A7F-4B90-03CD-0E539D547693}"/>
          </ac:picMkLst>
        </pc:picChg>
      </pc:sldChg>
      <pc:sldChg chg="modSp new del mod">
        <pc:chgData name="brian.monter7@gmail.com" userId="90b2d0211094ce88" providerId="LiveId" clId="{F5AAE4F2-3828-46EE-8B5E-B7B240ECE854}" dt="2022-05-07T00:13:41.491" v="684" actId="2696"/>
        <pc:sldMkLst>
          <pc:docMk/>
          <pc:sldMk cId="356837823" sldId="258"/>
        </pc:sldMkLst>
        <pc:spChg chg="mod">
          <ac:chgData name="brian.monter7@gmail.com" userId="90b2d0211094ce88" providerId="LiveId" clId="{F5AAE4F2-3828-46EE-8B5E-B7B240ECE854}" dt="2022-05-05T21:08:37.444" v="513" actId="20577"/>
          <ac:spMkLst>
            <pc:docMk/>
            <pc:sldMk cId="356837823" sldId="258"/>
            <ac:spMk id="2" creationId="{4549D181-8336-6E6A-4222-5B11F4807FAE}"/>
          </ac:spMkLst>
        </pc:spChg>
        <pc:spChg chg="mod">
          <ac:chgData name="brian.monter7@gmail.com" userId="90b2d0211094ce88" providerId="LiveId" clId="{F5AAE4F2-3828-46EE-8B5E-B7B240ECE854}" dt="2022-05-05T21:09:43.732" v="627" actId="20577"/>
          <ac:spMkLst>
            <pc:docMk/>
            <pc:sldMk cId="356837823" sldId="258"/>
            <ac:spMk id="3" creationId="{2769268A-F666-2B8C-8E6A-C7C6DCAD435C}"/>
          </ac:spMkLst>
        </pc:spChg>
      </pc:sldChg>
      <pc:sldChg chg="addSp delSp modSp add mod setBg delDesignElem">
        <pc:chgData name="brian.monter7@gmail.com" userId="90b2d0211094ce88" providerId="LiveId" clId="{F5AAE4F2-3828-46EE-8B5E-B7B240ECE854}" dt="2022-05-09T00:35:18.769" v="1233" actId="26606"/>
        <pc:sldMkLst>
          <pc:docMk/>
          <pc:sldMk cId="4000166736" sldId="258"/>
        </pc:sldMkLst>
        <pc:spChg chg="mod">
          <ac:chgData name="brian.monter7@gmail.com" userId="90b2d0211094ce88" providerId="LiveId" clId="{F5AAE4F2-3828-46EE-8B5E-B7B240ECE854}" dt="2022-05-09T00:35:18.769" v="1233" actId="26606"/>
          <ac:spMkLst>
            <pc:docMk/>
            <pc:sldMk cId="4000166736" sldId="258"/>
            <ac:spMk id="2" creationId="{C223B342-0CD8-436B-ABD3-1294FABA0CCD}"/>
          </ac:spMkLst>
        </pc:spChg>
        <pc:spChg chg="del">
          <ac:chgData name="brian.monter7@gmail.com" userId="90b2d0211094ce88" providerId="LiveId" clId="{F5AAE4F2-3828-46EE-8B5E-B7B240ECE854}" dt="2022-05-09T00:34:58.432" v="1230"/>
          <ac:spMkLst>
            <pc:docMk/>
            <pc:sldMk cId="4000166736" sldId="258"/>
            <ac:spMk id="9" creationId="{F68B2C62-7648-4430-90D5-AE0F252AF113}"/>
          </ac:spMkLst>
        </pc:spChg>
        <pc:spChg chg="add">
          <ac:chgData name="brian.monter7@gmail.com" userId="90b2d0211094ce88" providerId="LiveId" clId="{F5AAE4F2-3828-46EE-8B5E-B7B240ECE854}" dt="2022-05-09T00:35:18.769" v="1233" actId="26606"/>
          <ac:spMkLst>
            <pc:docMk/>
            <pc:sldMk cId="4000166736" sldId="258"/>
            <ac:spMk id="10" creationId="{2B97F24A-32CE-4C1C-A50D-3016B394DCFB}"/>
          </ac:spMkLst>
        </pc:spChg>
        <pc:spChg chg="add">
          <ac:chgData name="brian.monter7@gmail.com" userId="90b2d0211094ce88" providerId="LiveId" clId="{F5AAE4F2-3828-46EE-8B5E-B7B240ECE854}" dt="2022-05-09T00:35:18.769" v="1233" actId="26606"/>
          <ac:spMkLst>
            <pc:docMk/>
            <pc:sldMk cId="4000166736" sldId="258"/>
            <ac:spMk id="12" creationId="{CD8B4F24-440B-49E9-B85D-733523DC064B}"/>
          </ac:spMkLst>
        </pc:spChg>
        <pc:graphicFrameChg chg="mod ord modGraphic">
          <ac:chgData name="brian.monter7@gmail.com" userId="90b2d0211094ce88" providerId="LiveId" clId="{F5AAE4F2-3828-46EE-8B5E-B7B240ECE854}" dt="2022-05-09T00:35:18.769" v="1233" actId="26606"/>
          <ac:graphicFrameMkLst>
            <pc:docMk/>
            <pc:sldMk cId="4000166736" sldId="258"/>
            <ac:graphicFrameMk id="5" creationId="{BFBC1AF1-61B1-E949-2F35-D1A3AAF259F2}"/>
          </ac:graphicFrameMkLst>
        </pc:graphicFrameChg>
        <pc:picChg chg="mod">
          <ac:chgData name="brian.monter7@gmail.com" userId="90b2d0211094ce88" providerId="LiveId" clId="{F5AAE4F2-3828-46EE-8B5E-B7B240ECE854}" dt="2022-05-09T00:35:18.769" v="1233" actId="26606"/>
          <ac:picMkLst>
            <pc:docMk/>
            <pc:sldMk cId="4000166736" sldId="258"/>
            <ac:picMk id="3" creationId="{0F56CB0D-07ED-4553-A221-9880DFE52F81}"/>
          </ac:picMkLst>
        </pc:picChg>
        <pc:cxnChg chg="del">
          <ac:chgData name="brian.monter7@gmail.com" userId="90b2d0211094ce88" providerId="LiveId" clId="{F5AAE4F2-3828-46EE-8B5E-B7B240ECE854}" dt="2022-05-09T00:34:58.432" v="1230"/>
          <ac:cxnSpMkLst>
            <pc:docMk/>
            <pc:sldMk cId="4000166736" sldId="258"/>
            <ac:cxnSpMk id="11" creationId="{4BFD5B9F-5FB6-467D-83D5-DF82F1907354}"/>
          </ac:cxnSpMkLst>
        </pc:cxnChg>
      </pc:sldChg>
      <pc:sldChg chg="modSp new del mod">
        <pc:chgData name="brian.monter7@gmail.com" userId="90b2d0211094ce88" providerId="LiveId" clId="{F5AAE4F2-3828-46EE-8B5E-B7B240ECE854}" dt="2022-05-07T01:27:04.371" v="1098" actId="2696"/>
        <pc:sldMkLst>
          <pc:docMk/>
          <pc:sldMk cId="1702656209" sldId="259"/>
        </pc:sldMkLst>
        <pc:spChg chg="mod">
          <ac:chgData name="brian.monter7@gmail.com" userId="90b2d0211094ce88" providerId="LiveId" clId="{F5AAE4F2-3828-46EE-8B5E-B7B240ECE854}" dt="2022-05-07T00:18:41.053" v="705" actId="20577"/>
          <ac:spMkLst>
            <pc:docMk/>
            <pc:sldMk cId="1702656209" sldId="259"/>
            <ac:spMk id="2" creationId="{48622BB1-AEF8-6CF4-E034-4EF4721339BB}"/>
          </ac:spMkLst>
        </pc:spChg>
        <pc:spChg chg="mod">
          <ac:chgData name="brian.monter7@gmail.com" userId="90b2d0211094ce88" providerId="LiveId" clId="{F5AAE4F2-3828-46EE-8B5E-B7B240ECE854}" dt="2022-05-07T00:22:06.571" v="1015"/>
          <ac:spMkLst>
            <pc:docMk/>
            <pc:sldMk cId="1702656209" sldId="259"/>
            <ac:spMk id="3" creationId="{0E0279A0-927B-236A-C900-94775EE169A9}"/>
          </ac:spMkLst>
        </pc:spChg>
      </pc:sldChg>
      <pc:sldChg chg="addSp delSp modSp add mod delDesignElem">
        <pc:chgData name="brian.monter7@gmail.com" userId="90b2d0211094ce88" providerId="LiveId" clId="{F5AAE4F2-3828-46EE-8B5E-B7B240ECE854}" dt="2022-05-11T01:13:49.950" v="2540" actId="14100"/>
        <pc:sldMkLst>
          <pc:docMk/>
          <pc:sldMk cId="3166403163" sldId="259"/>
        </pc:sldMkLst>
        <pc:spChg chg="mod">
          <ac:chgData name="brian.monter7@gmail.com" userId="90b2d0211094ce88" providerId="LiveId" clId="{F5AAE4F2-3828-46EE-8B5E-B7B240ECE854}" dt="2022-05-11T01:13:35.901" v="2538" actId="26606"/>
          <ac:spMkLst>
            <pc:docMk/>
            <pc:sldMk cId="3166403163" sldId="259"/>
            <ac:spMk id="2" creationId="{2F0F99FB-0B93-465D-883F-B4705BC90AB2}"/>
          </ac:spMkLst>
        </pc:spChg>
        <pc:spChg chg="mod">
          <ac:chgData name="brian.monter7@gmail.com" userId="90b2d0211094ce88" providerId="LiveId" clId="{F5AAE4F2-3828-46EE-8B5E-B7B240ECE854}" dt="2022-05-11T01:13:35.901" v="2538" actId="26606"/>
          <ac:spMkLst>
            <pc:docMk/>
            <pc:sldMk cId="3166403163" sldId="259"/>
            <ac:spMk id="8" creationId="{252C7406-7BB1-40AD-B49F-FCA5EA7F1AE5}"/>
          </ac:spMkLst>
        </pc:spChg>
        <pc:spChg chg="add del">
          <ac:chgData name="brian.monter7@gmail.com" userId="90b2d0211094ce88" providerId="LiveId" clId="{F5AAE4F2-3828-46EE-8B5E-B7B240ECE854}" dt="2022-05-11T01:13:35.894" v="2537" actId="26606"/>
          <ac:spMkLst>
            <pc:docMk/>
            <pc:sldMk cId="3166403163" sldId="259"/>
            <ac:spMk id="13" creationId="{2B97F24A-32CE-4C1C-A50D-3016B394DCFB}"/>
          </ac:spMkLst>
        </pc:spChg>
        <pc:spChg chg="add del">
          <ac:chgData name="brian.monter7@gmail.com" userId="90b2d0211094ce88" providerId="LiveId" clId="{F5AAE4F2-3828-46EE-8B5E-B7B240ECE854}" dt="2022-05-11T01:13:35.894" v="2537" actId="26606"/>
          <ac:spMkLst>
            <pc:docMk/>
            <pc:sldMk cId="3166403163" sldId="259"/>
            <ac:spMk id="15" creationId="{CD8B4F24-440B-49E9-B85D-733523DC064B}"/>
          </ac:spMkLst>
        </pc:spChg>
        <pc:spChg chg="add">
          <ac:chgData name="brian.monter7@gmail.com" userId="90b2d0211094ce88" providerId="LiveId" clId="{F5AAE4F2-3828-46EE-8B5E-B7B240ECE854}" dt="2022-05-11T01:13:35.901" v="2538" actId="26606"/>
          <ac:spMkLst>
            <pc:docMk/>
            <pc:sldMk cId="3166403163" sldId="259"/>
            <ac:spMk id="17" creationId="{743AA782-23D1-4521-8CAD-47662984AA08}"/>
          </ac:spMkLst>
        </pc:spChg>
        <pc:spChg chg="add">
          <ac:chgData name="brian.monter7@gmail.com" userId="90b2d0211094ce88" providerId="LiveId" clId="{F5AAE4F2-3828-46EE-8B5E-B7B240ECE854}" dt="2022-05-11T01:13:35.901" v="2538" actId="26606"/>
          <ac:spMkLst>
            <pc:docMk/>
            <pc:sldMk cId="3166403163" sldId="259"/>
            <ac:spMk id="18" creationId="{650D18FE-0824-4A46-B22C-A86B52E5780A}"/>
          </ac:spMkLst>
        </pc:spChg>
        <pc:spChg chg="del">
          <ac:chgData name="brian.monter7@gmail.com" userId="90b2d0211094ce88" providerId="LiveId" clId="{F5AAE4F2-3828-46EE-8B5E-B7B240ECE854}" dt="2022-05-11T01:13:27.302" v="2533"/>
          <ac:spMkLst>
            <pc:docMk/>
            <pc:sldMk cId="3166403163" sldId="259"/>
            <ac:spMk id="29" creationId="{E49D7415-2F11-44C2-B6AA-13A25B6814B9}"/>
          </ac:spMkLst>
        </pc:spChg>
        <pc:picChg chg="del">
          <ac:chgData name="brian.monter7@gmail.com" userId="90b2d0211094ce88" providerId="LiveId" clId="{F5AAE4F2-3828-46EE-8B5E-B7B240ECE854}" dt="2022-05-11T01:13:04.290" v="2530" actId="21"/>
          <ac:picMkLst>
            <pc:docMk/>
            <pc:sldMk cId="3166403163" sldId="259"/>
            <ac:picMk id="4" creationId="{AD8BD49A-1A83-44D5-86D4-249E1A550EDB}"/>
          </ac:picMkLst>
        </pc:picChg>
        <pc:picChg chg="add mod">
          <ac:chgData name="brian.monter7@gmail.com" userId="90b2d0211094ce88" providerId="LiveId" clId="{F5AAE4F2-3828-46EE-8B5E-B7B240ECE854}" dt="2022-05-11T01:13:49.950" v="2540" actId="14100"/>
          <ac:picMkLst>
            <pc:docMk/>
            <pc:sldMk cId="3166403163" sldId="259"/>
            <ac:picMk id="7" creationId="{F6FBB77E-17F1-1ABC-F1E8-D0AF1EEE519A}"/>
          </ac:picMkLst>
        </pc:picChg>
        <pc:cxnChg chg="del">
          <ac:chgData name="brian.monter7@gmail.com" userId="90b2d0211094ce88" providerId="LiveId" clId="{F5AAE4F2-3828-46EE-8B5E-B7B240ECE854}" dt="2022-05-11T01:13:27.302" v="2533"/>
          <ac:cxnSpMkLst>
            <pc:docMk/>
            <pc:sldMk cId="3166403163" sldId="259"/>
            <ac:cxnSpMk id="30" creationId="{D2E57F3D-33BE-4306-87E6-245763719516}"/>
          </ac:cxnSpMkLst>
        </pc:cxnChg>
      </pc:sldChg>
      <pc:sldChg chg="new del">
        <pc:chgData name="brian.monter7@gmail.com" userId="90b2d0211094ce88" providerId="LiveId" clId="{F5AAE4F2-3828-46EE-8B5E-B7B240ECE854}" dt="2022-05-09T00:32:49.300" v="1217" actId="2696"/>
        <pc:sldMkLst>
          <pc:docMk/>
          <pc:sldMk cId="1082435890" sldId="260"/>
        </pc:sldMkLst>
      </pc:sldChg>
      <pc:sldChg chg="addSp delSp modSp add mod ord">
        <pc:chgData name="brian.monter7@gmail.com" userId="90b2d0211094ce88" providerId="LiveId" clId="{F5AAE4F2-3828-46EE-8B5E-B7B240ECE854}" dt="2022-05-11T01:15:00.087" v="2543" actId="26606"/>
        <pc:sldMkLst>
          <pc:docMk/>
          <pc:sldMk cId="2513227334" sldId="260"/>
        </pc:sldMkLst>
        <pc:spChg chg="mod">
          <ac:chgData name="brian.monter7@gmail.com" userId="90b2d0211094ce88" providerId="LiveId" clId="{F5AAE4F2-3828-46EE-8B5E-B7B240ECE854}" dt="2022-05-11T01:15:00.087" v="2543" actId="26606"/>
          <ac:spMkLst>
            <pc:docMk/>
            <pc:sldMk cId="2513227334" sldId="260"/>
            <ac:spMk id="2" creationId="{6C437991-C4BC-432F-A3CA-FE0F3023A51D}"/>
          </ac:spMkLst>
        </pc:spChg>
        <pc:spChg chg="mod">
          <ac:chgData name="brian.monter7@gmail.com" userId="90b2d0211094ce88" providerId="LiveId" clId="{F5AAE4F2-3828-46EE-8B5E-B7B240ECE854}" dt="2022-05-11T01:15:00.087" v="2543" actId="26606"/>
          <ac:spMkLst>
            <pc:docMk/>
            <pc:sldMk cId="2513227334" sldId="260"/>
            <ac:spMk id="3" creationId="{C42B0965-94C1-41BB-9F70-F12D6D03F0A5}"/>
          </ac:spMkLst>
        </pc:spChg>
        <pc:spChg chg="del">
          <ac:chgData name="brian.monter7@gmail.com" userId="90b2d0211094ce88" providerId="LiveId" clId="{F5AAE4F2-3828-46EE-8B5E-B7B240ECE854}" dt="2022-05-11T01:11:58.031" v="2522" actId="26606"/>
          <ac:spMkLst>
            <pc:docMk/>
            <pc:sldMk cId="2513227334" sldId="260"/>
            <ac:spMk id="35" creationId="{F13C74B1-5B17-4795-BED0-7140497B445A}"/>
          </ac:spMkLst>
        </pc:spChg>
        <pc:spChg chg="del">
          <ac:chgData name="brian.monter7@gmail.com" userId="90b2d0211094ce88" providerId="LiveId" clId="{F5AAE4F2-3828-46EE-8B5E-B7B240ECE854}" dt="2022-05-11T01:11:58.031" v="2522" actId="26606"/>
          <ac:spMkLst>
            <pc:docMk/>
            <pc:sldMk cId="2513227334" sldId="260"/>
            <ac:spMk id="37" creationId="{D4974D33-8DC5-464E-8C6D-BE58F0669C17}"/>
          </ac:spMkLst>
        </pc:spChg>
        <pc:spChg chg="add del">
          <ac:chgData name="brian.monter7@gmail.com" userId="90b2d0211094ce88" providerId="LiveId" clId="{F5AAE4F2-3828-46EE-8B5E-B7B240ECE854}" dt="2022-05-11T01:15:00.087" v="2543" actId="26606"/>
          <ac:spMkLst>
            <pc:docMk/>
            <pc:sldMk cId="2513227334" sldId="260"/>
            <ac:spMk id="42" creationId="{D1A4588A-55D5-49B8-BE41-54ACDCFF2C17}"/>
          </ac:spMkLst>
        </pc:spChg>
        <pc:spChg chg="add del">
          <ac:chgData name="brian.monter7@gmail.com" userId="90b2d0211094ce88" providerId="LiveId" clId="{F5AAE4F2-3828-46EE-8B5E-B7B240ECE854}" dt="2022-05-11T01:15:00.087" v="2543" actId="26606"/>
          <ac:spMkLst>
            <pc:docMk/>
            <pc:sldMk cId="2513227334" sldId="260"/>
            <ac:spMk id="44" creationId="{F97E7EA2-EDCD-47E9-81BC-415C606D1B58}"/>
          </ac:spMkLst>
        </pc:spChg>
        <pc:spChg chg="add">
          <ac:chgData name="brian.monter7@gmail.com" userId="90b2d0211094ce88" providerId="LiveId" clId="{F5AAE4F2-3828-46EE-8B5E-B7B240ECE854}" dt="2022-05-11T01:15:00.087" v="2543" actId="26606"/>
          <ac:spMkLst>
            <pc:docMk/>
            <pc:sldMk cId="2513227334" sldId="260"/>
            <ac:spMk id="49" creationId="{743AA782-23D1-4521-8CAD-47662984AA08}"/>
          </ac:spMkLst>
        </pc:spChg>
        <pc:spChg chg="add">
          <ac:chgData name="brian.monter7@gmail.com" userId="90b2d0211094ce88" providerId="LiveId" clId="{F5AAE4F2-3828-46EE-8B5E-B7B240ECE854}" dt="2022-05-11T01:15:00.087" v="2543" actId="26606"/>
          <ac:spMkLst>
            <pc:docMk/>
            <pc:sldMk cId="2513227334" sldId="260"/>
            <ac:spMk id="51" creationId="{650D18FE-0824-4A46-B22C-A86B52E5780A}"/>
          </ac:spMkLst>
        </pc:spChg>
        <pc:picChg chg="del mod ord">
          <ac:chgData name="brian.monter7@gmail.com" userId="90b2d0211094ce88" providerId="LiveId" clId="{F5AAE4F2-3828-46EE-8B5E-B7B240ECE854}" dt="2022-05-11T01:14:54.671" v="2541" actId="478"/>
          <ac:picMkLst>
            <pc:docMk/>
            <pc:sldMk cId="2513227334" sldId="260"/>
            <ac:picMk id="4" creationId="{F4D8EB94-7A1F-4A62-AC98-FDFFE5DC8BD5}"/>
          </ac:picMkLst>
        </pc:picChg>
        <pc:picChg chg="add mod">
          <ac:chgData name="brian.monter7@gmail.com" userId="90b2d0211094ce88" providerId="LiveId" clId="{F5AAE4F2-3828-46EE-8B5E-B7B240ECE854}" dt="2022-05-11T01:15:00.087" v="2543" actId="26606"/>
          <ac:picMkLst>
            <pc:docMk/>
            <pc:sldMk cId="2513227334" sldId="260"/>
            <ac:picMk id="5" creationId="{69F70ED9-D2DB-3CD5-26D2-8961491C4C7D}"/>
          </ac:picMkLst>
        </pc:picChg>
      </pc:sldChg>
      <pc:sldChg chg="new del">
        <pc:chgData name="brian.monter7@gmail.com" userId="90b2d0211094ce88" providerId="LiveId" clId="{F5AAE4F2-3828-46EE-8B5E-B7B240ECE854}" dt="2022-05-09T00:33:05.098" v="1219" actId="2696"/>
        <pc:sldMkLst>
          <pc:docMk/>
          <pc:sldMk cId="2233434939" sldId="261"/>
        </pc:sldMkLst>
      </pc:sldChg>
      <pc:sldChg chg="new del">
        <pc:chgData name="brian.monter7@gmail.com" userId="90b2d0211094ce88" providerId="LiveId" clId="{F5AAE4F2-3828-46EE-8B5E-B7B240ECE854}" dt="2022-05-09T00:33:07.295" v="1220" actId="2696"/>
        <pc:sldMkLst>
          <pc:docMk/>
          <pc:sldMk cId="3990889132" sldId="262"/>
        </pc:sldMkLst>
      </pc:sldChg>
      <pc:sldChg chg="new del">
        <pc:chgData name="brian.monter7@gmail.com" userId="90b2d0211094ce88" providerId="LiveId" clId="{F5AAE4F2-3828-46EE-8B5E-B7B240ECE854}" dt="2022-05-09T00:37:30.238" v="1255" actId="2696"/>
        <pc:sldMkLst>
          <pc:docMk/>
          <pc:sldMk cId="1383509952" sldId="263"/>
        </pc:sldMkLst>
      </pc:sldChg>
      <pc:sldChg chg="modSp new mod">
        <pc:chgData name="brian.monter7@gmail.com" userId="90b2d0211094ce88" providerId="LiveId" clId="{F5AAE4F2-3828-46EE-8B5E-B7B240ECE854}" dt="2022-05-11T02:21:36.911" v="3149"/>
        <pc:sldMkLst>
          <pc:docMk/>
          <pc:sldMk cId="3232206379" sldId="264"/>
        </pc:sldMkLst>
        <pc:spChg chg="mod">
          <ac:chgData name="brian.monter7@gmail.com" userId="90b2d0211094ce88" providerId="LiveId" clId="{F5AAE4F2-3828-46EE-8B5E-B7B240ECE854}" dt="2022-05-05T21:27:10.365" v="681" actId="20577"/>
          <ac:spMkLst>
            <pc:docMk/>
            <pc:sldMk cId="3232206379" sldId="264"/>
            <ac:spMk id="2" creationId="{833B1FA0-57C7-7AB1-F3CF-F1F96BAB1697}"/>
          </ac:spMkLst>
        </pc:spChg>
        <pc:spChg chg="mod">
          <ac:chgData name="brian.monter7@gmail.com" userId="90b2d0211094ce88" providerId="LiveId" clId="{F5AAE4F2-3828-46EE-8B5E-B7B240ECE854}" dt="2022-05-11T02:21:36.911" v="3149"/>
          <ac:spMkLst>
            <pc:docMk/>
            <pc:sldMk cId="3232206379" sldId="264"/>
            <ac:spMk id="3" creationId="{F687ED3D-1EBC-5BEC-20DC-CF0DAA9B2DC1}"/>
          </ac:spMkLst>
        </pc:spChg>
      </pc:sldChg>
      <pc:sldChg chg="addSp delSp modSp add mod setBg delDesignElem">
        <pc:chgData name="brian.monter7@gmail.com" userId="90b2d0211094ce88" providerId="LiveId" clId="{F5AAE4F2-3828-46EE-8B5E-B7B240ECE854}" dt="2022-05-11T01:53:20.304" v="2860" actId="27636"/>
        <pc:sldMkLst>
          <pc:docMk/>
          <pc:sldMk cId="2374997693" sldId="265"/>
        </pc:sldMkLst>
        <pc:spChg chg="mod">
          <ac:chgData name="brian.monter7@gmail.com" userId="90b2d0211094ce88" providerId="LiveId" clId="{F5AAE4F2-3828-46EE-8B5E-B7B240ECE854}" dt="2022-05-11T01:12:59.737" v="2528" actId="26606"/>
          <ac:spMkLst>
            <pc:docMk/>
            <pc:sldMk cId="2374997693" sldId="265"/>
            <ac:spMk id="2" creationId="{7AAFF093-13BF-4F02-9847-C6A1FDA7BED7}"/>
          </ac:spMkLst>
        </pc:spChg>
        <pc:spChg chg="mod">
          <ac:chgData name="brian.monter7@gmail.com" userId="90b2d0211094ce88" providerId="LiveId" clId="{F5AAE4F2-3828-46EE-8B5E-B7B240ECE854}" dt="2022-05-11T01:53:20.304" v="2860" actId="27636"/>
          <ac:spMkLst>
            <pc:docMk/>
            <pc:sldMk cId="2374997693" sldId="265"/>
            <ac:spMk id="3" creationId="{4DBA0C30-C203-469C-B507-D5F6F21702D0}"/>
          </ac:spMkLst>
        </pc:spChg>
        <pc:spChg chg="add del">
          <ac:chgData name="brian.monter7@gmail.com" userId="90b2d0211094ce88" providerId="LiveId" clId="{F5AAE4F2-3828-46EE-8B5E-B7B240ECE854}" dt="2022-05-09T00:33:49.164" v="1224" actId="26606"/>
          <ac:spMkLst>
            <pc:docMk/>
            <pc:sldMk cId="2374997693" sldId="265"/>
            <ac:spMk id="10" creationId="{F13C74B1-5B17-4795-BED0-7140497B445A}"/>
          </ac:spMkLst>
        </pc:spChg>
        <pc:spChg chg="add del">
          <ac:chgData name="brian.monter7@gmail.com" userId="90b2d0211094ce88" providerId="LiveId" clId="{F5AAE4F2-3828-46EE-8B5E-B7B240ECE854}" dt="2022-05-09T00:33:49.164" v="1224" actId="26606"/>
          <ac:spMkLst>
            <pc:docMk/>
            <pc:sldMk cId="2374997693" sldId="265"/>
            <ac:spMk id="12" creationId="{D4974D33-8DC5-464E-8C6D-BE58F0669C17}"/>
          </ac:spMkLst>
        </pc:spChg>
        <pc:spChg chg="add del">
          <ac:chgData name="brian.monter7@gmail.com" userId="90b2d0211094ce88" providerId="LiveId" clId="{F5AAE4F2-3828-46EE-8B5E-B7B240ECE854}" dt="2022-05-11T01:09:52.600" v="2513" actId="26606"/>
          <ac:spMkLst>
            <pc:docMk/>
            <pc:sldMk cId="2374997693" sldId="265"/>
            <ac:spMk id="14" creationId="{2B97F24A-32CE-4C1C-A50D-3016B394DCFB}"/>
          </ac:spMkLst>
        </pc:spChg>
        <pc:spChg chg="add del">
          <ac:chgData name="brian.monter7@gmail.com" userId="90b2d0211094ce88" providerId="LiveId" clId="{F5AAE4F2-3828-46EE-8B5E-B7B240ECE854}" dt="2022-05-11T01:09:52.600" v="2513" actId="26606"/>
          <ac:spMkLst>
            <pc:docMk/>
            <pc:sldMk cId="2374997693" sldId="265"/>
            <ac:spMk id="15" creationId="{CD8B4F24-440B-49E9-B85D-733523DC064B}"/>
          </ac:spMkLst>
        </pc:spChg>
        <pc:spChg chg="add del">
          <ac:chgData name="brian.monter7@gmail.com" userId="90b2d0211094ce88" providerId="LiveId" clId="{F5AAE4F2-3828-46EE-8B5E-B7B240ECE854}" dt="2022-05-11T01:12:59.740" v="2529" actId="26606"/>
          <ac:spMkLst>
            <pc:docMk/>
            <pc:sldMk cId="2374997693" sldId="265"/>
            <ac:spMk id="17" creationId="{2B97F24A-32CE-4C1C-A50D-3016B394DCFB}"/>
          </ac:spMkLst>
        </pc:spChg>
        <pc:spChg chg="del">
          <ac:chgData name="brian.monter7@gmail.com" userId="90b2d0211094ce88" providerId="LiveId" clId="{F5AAE4F2-3828-46EE-8B5E-B7B240ECE854}" dt="2022-05-09T00:33:36.573" v="1222"/>
          <ac:spMkLst>
            <pc:docMk/>
            <pc:sldMk cId="2374997693" sldId="265"/>
            <ac:spMk id="20" creationId="{E49D7415-2F11-44C2-B6AA-13A25B6814B9}"/>
          </ac:spMkLst>
        </pc:spChg>
        <pc:spChg chg="add del">
          <ac:chgData name="brian.monter7@gmail.com" userId="90b2d0211094ce88" providerId="LiveId" clId="{F5AAE4F2-3828-46EE-8B5E-B7B240ECE854}" dt="2022-05-11T01:12:59.740" v="2529" actId="26606"/>
          <ac:spMkLst>
            <pc:docMk/>
            <pc:sldMk cId="2374997693" sldId="265"/>
            <ac:spMk id="22" creationId="{CD8B4F24-440B-49E9-B85D-733523DC064B}"/>
          </ac:spMkLst>
        </pc:spChg>
        <pc:spChg chg="add del">
          <ac:chgData name="brian.monter7@gmail.com" userId="90b2d0211094ce88" providerId="LiveId" clId="{F5AAE4F2-3828-46EE-8B5E-B7B240ECE854}" dt="2022-05-11T01:12:59.737" v="2528" actId="26606"/>
          <ac:spMkLst>
            <pc:docMk/>
            <pc:sldMk cId="2374997693" sldId="265"/>
            <ac:spMk id="27" creationId="{D1A4588A-55D5-49B8-BE41-54ACDCFF2C17}"/>
          </ac:spMkLst>
        </pc:spChg>
        <pc:spChg chg="add del">
          <ac:chgData name="brian.monter7@gmail.com" userId="90b2d0211094ce88" providerId="LiveId" clId="{F5AAE4F2-3828-46EE-8B5E-B7B240ECE854}" dt="2022-05-11T01:12:59.737" v="2528" actId="26606"/>
          <ac:spMkLst>
            <pc:docMk/>
            <pc:sldMk cId="2374997693" sldId="265"/>
            <ac:spMk id="29" creationId="{F97E7EA2-EDCD-47E9-81BC-415C606D1B58}"/>
          </ac:spMkLst>
        </pc:spChg>
        <pc:spChg chg="add del">
          <ac:chgData name="brian.monter7@gmail.com" userId="90b2d0211094ce88" providerId="LiveId" clId="{F5AAE4F2-3828-46EE-8B5E-B7B240ECE854}" dt="2022-05-11T01:23:48.420" v="2554" actId="26606"/>
          <ac:spMkLst>
            <pc:docMk/>
            <pc:sldMk cId="2374997693" sldId="265"/>
            <ac:spMk id="31" creationId="{2B97F24A-32CE-4C1C-A50D-3016B394DCFB}"/>
          </ac:spMkLst>
        </pc:spChg>
        <pc:spChg chg="add del">
          <ac:chgData name="brian.monter7@gmail.com" userId="90b2d0211094ce88" providerId="LiveId" clId="{F5AAE4F2-3828-46EE-8B5E-B7B240ECE854}" dt="2022-05-11T01:23:48.420" v="2554" actId="26606"/>
          <ac:spMkLst>
            <pc:docMk/>
            <pc:sldMk cId="2374997693" sldId="265"/>
            <ac:spMk id="32" creationId="{CD8B4F24-440B-49E9-B85D-733523DC064B}"/>
          </ac:spMkLst>
        </pc:spChg>
        <pc:spChg chg="add">
          <ac:chgData name="brian.monter7@gmail.com" userId="90b2d0211094ce88" providerId="LiveId" clId="{F5AAE4F2-3828-46EE-8B5E-B7B240ECE854}" dt="2022-05-11T01:23:48.420" v="2554" actId="26606"/>
          <ac:spMkLst>
            <pc:docMk/>
            <pc:sldMk cId="2374997693" sldId="265"/>
            <ac:spMk id="37" creationId="{2B97F24A-32CE-4C1C-A50D-3016B394DCFB}"/>
          </ac:spMkLst>
        </pc:spChg>
        <pc:spChg chg="add">
          <ac:chgData name="brian.monter7@gmail.com" userId="90b2d0211094ce88" providerId="LiveId" clId="{F5AAE4F2-3828-46EE-8B5E-B7B240ECE854}" dt="2022-05-11T01:23:48.420" v="2554" actId="26606"/>
          <ac:spMkLst>
            <pc:docMk/>
            <pc:sldMk cId="2374997693" sldId="265"/>
            <ac:spMk id="39" creationId="{CD8B4F24-440B-49E9-B85D-733523DC064B}"/>
          </ac:spMkLst>
        </pc:spChg>
        <pc:picChg chg="add del mod">
          <ac:chgData name="brian.monter7@gmail.com" userId="90b2d0211094ce88" providerId="LiveId" clId="{F5AAE4F2-3828-46EE-8B5E-B7B240ECE854}" dt="2022-05-11T01:12:51.911" v="2526" actId="478"/>
          <ac:picMkLst>
            <pc:docMk/>
            <pc:sldMk cId="2374997693" sldId="265"/>
            <ac:picMk id="4" creationId="{B584816C-ED92-D8EE-E23C-3D11701D20F4}"/>
          </ac:picMkLst>
        </pc:picChg>
        <pc:picChg chg="del mod">
          <ac:chgData name="brian.monter7@gmail.com" userId="90b2d0211094ce88" providerId="LiveId" clId="{F5AAE4F2-3828-46EE-8B5E-B7B240ECE854}" dt="2022-05-11T01:09:46.419" v="2512" actId="21"/>
          <ac:picMkLst>
            <pc:docMk/>
            <pc:sldMk cId="2374997693" sldId="265"/>
            <ac:picMk id="5" creationId="{C75F6D32-1CB3-43CC-88C6-A0F90C582D67}"/>
          </ac:picMkLst>
        </pc:picChg>
        <pc:picChg chg="add mod">
          <ac:chgData name="brian.monter7@gmail.com" userId="90b2d0211094ce88" providerId="LiveId" clId="{F5AAE4F2-3828-46EE-8B5E-B7B240ECE854}" dt="2022-05-11T01:23:48.420" v="2554" actId="26606"/>
          <ac:picMkLst>
            <pc:docMk/>
            <pc:sldMk cId="2374997693" sldId="265"/>
            <ac:picMk id="6" creationId="{6D9FA7CD-9824-0AE8-B1F1-855338941E1D}"/>
          </ac:picMkLst>
        </pc:picChg>
        <pc:picChg chg="add del mod ord">
          <ac:chgData name="brian.monter7@gmail.com" userId="90b2d0211094ce88" providerId="LiveId" clId="{F5AAE4F2-3828-46EE-8B5E-B7B240ECE854}" dt="2022-05-11T01:23:37.179" v="2552" actId="478"/>
          <ac:picMkLst>
            <pc:docMk/>
            <pc:sldMk cId="2374997693" sldId="265"/>
            <ac:picMk id="16" creationId="{4302FD59-A29A-8F22-D8FF-EC0B2E39E4C7}"/>
          </ac:picMkLst>
        </pc:picChg>
        <pc:cxnChg chg="del">
          <ac:chgData name="brian.monter7@gmail.com" userId="90b2d0211094ce88" providerId="LiveId" clId="{F5AAE4F2-3828-46EE-8B5E-B7B240ECE854}" dt="2022-05-09T00:33:36.573" v="1222"/>
          <ac:cxnSpMkLst>
            <pc:docMk/>
            <pc:sldMk cId="2374997693" sldId="265"/>
            <ac:cxnSpMk id="21" creationId="{D2E57F3D-33BE-4306-87E6-245763719516}"/>
          </ac:cxnSpMkLst>
        </pc:cxnChg>
      </pc:sldChg>
      <pc:sldChg chg="addSp delSp modSp add mod delDesignElem">
        <pc:chgData name="brian.monter7@gmail.com" userId="90b2d0211094ce88" providerId="LiveId" clId="{F5AAE4F2-3828-46EE-8B5E-B7B240ECE854}" dt="2022-05-11T01:13:29.004" v="2535" actId="26606"/>
        <pc:sldMkLst>
          <pc:docMk/>
          <pc:sldMk cId="4291042414" sldId="266"/>
        </pc:sldMkLst>
        <pc:spChg chg="mod">
          <ac:chgData name="brian.monter7@gmail.com" userId="90b2d0211094ce88" providerId="LiveId" clId="{F5AAE4F2-3828-46EE-8B5E-B7B240ECE854}" dt="2022-05-11T01:13:29.004" v="2535" actId="26606"/>
          <ac:spMkLst>
            <pc:docMk/>
            <pc:sldMk cId="4291042414" sldId="266"/>
            <ac:spMk id="2" creationId="{C3655C02-E0A8-4C84-988C-19E706C8D6D5}"/>
          </ac:spMkLst>
        </pc:spChg>
        <pc:spChg chg="mod">
          <ac:chgData name="brian.monter7@gmail.com" userId="90b2d0211094ce88" providerId="LiveId" clId="{F5AAE4F2-3828-46EE-8B5E-B7B240ECE854}" dt="2022-05-11T01:13:29.004" v="2535" actId="26606"/>
          <ac:spMkLst>
            <pc:docMk/>
            <pc:sldMk cId="4291042414" sldId="266"/>
            <ac:spMk id="3" creationId="{A7FA14BB-784A-47F8-A92C-C7B4E2219E15}"/>
          </ac:spMkLst>
        </pc:spChg>
        <pc:spChg chg="add">
          <ac:chgData name="brian.monter7@gmail.com" userId="90b2d0211094ce88" providerId="LiveId" clId="{F5AAE4F2-3828-46EE-8B5E-B7B240ECE854}" dt="2022-05-11T01:13:29.004" v="2535" actId="26606"/>
          <ac:spMkLst>
            <pc:docMk/>
            <pc:sldMk cId="4291042414" sldId="266"/>
            <ac:spMk id="6" creationId="{2B97F24A-32CE-4C1C-A50D-3016B394DCFB}"/>
          </ac:spMkLst>
        </pc:spChg>
        <pc:spChg chg="add">
          <ac:chgData name="brian.monter7@gmail.com" userId="90b2d0211094ce88" providerId="LiveId" clId="{F5AAE4F2-3828-46EE-8B5E-B7B240ECE854}" dt="2022-05-11T01:13:29.004" v="2535" actId="26606"/>
          <ac:spMkLst>
            <pc:docMk/>
            <pc:sldMk cId="4291042414" sldId="266"/>
            <ac:spMk id="7" creationId="{CD8B4F24-440B-49E9-B85D-733523DC064B}"/>
          </ac:spMkLst>
        </pc:spChg>
        <pc:spChg chg="del">
          <ac:chgData name="brian.monter7@gmail.com" userId="90b2d0211094ce88" providerId="LiveId" clId="{F5AAE4F2-3828-46EE-8B5E-B7B240ECE854}" dt="2022-05-11T01:13:27.302" v="2533"/>
          <ac:spMkLst>
            <pc:docMk/>
            <pc:sldMk cId="4291042414" sldId="266"/>
            <ac:spMk id="9" creationId="{E49D7415-2F11-44C2-B6AA-13A25B6814B9}"/>
          </ac:spMkLst>
        </pc:spChg>
        <pc:picChg chg="mod">
          <ac:chgData name="brian.monter7@gmail.com" userId="90b2d0211094ce88" providerId="LiveId" clId="{F5AAE4F2-3828-46EE-8B5E-B7B240ECE854}" dt="2022-05-11T01:13:29.004" v="2535" actId="26606"/>
          <ac:picMkLst>
            <pc:docMk/>
            <pc:sldMk cId="4291042414" sldId="266"/>
            <ac:picMk id="4" creationId="{D70062F5-23C7-4A99-9A2D-B6EA2234654D}"/>
          </ac:picMkLst>
        </pc:picChg>
        <pc:cxnChg chg="del">
          <ac:chgData name="brian.monter7@gmail.com" userId="90b2d0211094ce88" providerId="LiveId" clId="{F5AAE4F2-3828-46EE-8B5E-B7B240ECE854}" dt="2022-05-11T01:13:27.302" v="2533"/>
          <ac:cxnSpMkLst>
            <pc:docMk/>
            <pc:sldMk cId="4291042414" sldId="266"/>
            <ac:cxnSpMk id="11" creationId="{D2E57F3D-33BE-4306-87E6-245763719516}"/>
          </ac:cxnSpMkLst>
        </pc:cxnChg>
      </pc:sldChg>
      <pc:sldChg chg="addSp delSp modSp add del mod setBg delDesignElem">
        <pc:chgData name="brian.monter7@gmail.com" userId="90b2d0211094ce88" providerId="LiveId" clId="{F5AAE4F2-3828-46EE-8B5E-B7B240ECE854}" dt="2022-05-11T01:53:24.589" v="2861" actId="2696"/>
        <pc:sldMkLst>
          <pc:docMk/>
          <pc:sldMk cId="594360778" sldId="267"/>
        </pc:sldMkLst>
        <pc:spChg chg="mod">
          <ac:chgData name="brian.monter7@gmail.com" userId="90b2d0211094ce88" providerId="LiveId" clId="{F5AAE4F2-3828-46EE-8B5E-B7B240ECE854}" dt="2022-05-09T00:34:17.371" v="1228" actId="26606"/>
          <ac:spMkLst>
            <pc:docMk/>
            <pc:sldMk cId="594360778" sldId="267"/>
            <ac:spMk id="2" creationId="{EC103500-BDEB-4F75-B670-E0E38CD3613D}"/>
          </ac:spMkLst>
        </pc:spChg>
        <pc:spChg chg="mod">
          <ac:chgData name="brian.monter7@gmail.com" userId="90b2d0211094ce88" providerId="LiveId" clId="{F5AAE4F2-3828-46EE-8B5E-B7B240ECE854}" dt="2022-05-11T01:52:51.918" v="2849" actId="20577"/>
          <ac:spMkLst>
            <pc:docMk/>
            <pc:sldMk cId="594360778" sldId="267"/>
            <ac:spMk id="3" creationId="{7464FABF-0491-4243-A8F3-9A9E3F5BD336}"/>
          </ac:spMkLst>
        </pc:spChg>
        <pc:spChg chg="add">
          <ac:chgData name="brian.monter7@gmail.com" userId="90b2d0211094ce88" providerId="LiveId" clId="{F5AAE4F2-3828-46EE-8B5E-B7B240ECE854}" dt="2022-05-09T00:34:17.371" v="1228" actId="26606"/>
          <ac:spMkLst>
            <pc:docMk/>
            <pc:sldMk cId="594360778" sldId="267"/>
            <ac:spMk id="6" creationId="{F13C74B1-5B17-4795-BED0-7140497B445A}"/>
          </ac:spMkLst>
        </pc:spChg>
        <pc:spChg chg="add">
          <ac:chgData name="brian.monter7@gmail.com" userId="90b2d0211094ce88" providerId="LiveId" clId="{F5AAE4F2-3828-46EE-8B5E-B7B240ECE854}" dt="2022-05-09T00:34:17.371" v="1228" actId="26606"/>
          <ac:spMkLst>
            <pc:docMk/>
            <pc:sldMk cId="594360778" sldId="267"/>
            <ac:spMk id="7" creationId="{D4974D33-8DC5-464E-8C6D-BE58F0669C17}"/>
          </ac:spMkLst>
        </pc:spChg>
        <pc:spChg chg="del">
          <ac:chgData name="brian.monter7@gmail.com" userId="90b2d0211094ce88" providerId="LiveId" clId="{F5AAE4F2-3828-46EE-8B5E-B7B240ECE854}" dt="2022-05-09T00:34:13.926" v="1227"/>
          <ac:spMkLst>
            <pc:docMk/>
            <pc:sldMk cId="594360778" sldId="267"/>
            <ac:spMk id="9" creationId="{E49D7415-2F11-44C2-B6AA-13A25B6814B9}"/>
          </ac:spMkLst>
        </pc:spChg>
        <pc:picChg chg="mod">
          <ac:chgData name="brian.monter7@gmail.com" userId="90b2d0211094ce88" providerId="LiveId" clId="{F5AAE4F2-3828-46EE-8B5E-B7B240ECE854}" dt="2022-05-09T00:34:17.371" v="1228" actId="26606"/>
          <ac:picMkLst>
            <pc:docMk/>
            <pc:sldMk cId="594360778" sldId="267"/>
            <ac:picMk id="4" creationId="{AC1A0C3C-4C57-4DC2-B9B9-767930E2BC97}"/>
          </ac:picMkLst>
        </pc:picChg>
        <pc:cxnChg chg="del">
          <ac:chgData name="brian.monter7@gmail.com" userId="90b2d0211094ce88" providerId="LiveId" clId="{F5AAE4F2-3828-46EE-8B5E-B7B240ECE854}" dt="2022-05-09T00:34:13.926" v="1227"/>
          <ac:cxnSpMkLst>
            <pc:docMk/>
            <pc:sldMk cId="594360778" sldId="267"/>
            <ac:cxnSpMk id="11" creationId="{D2E57F3D-33BE-4306-87E6-245763719516}"/>
          </ac:cxnSpMkLst>
        </pc:cxnChg>
      </pc:sldChg>
      <pc:sldChg chg="addSp delSp modSp add mod ord setBg setClrOvrMap delDesignElem">
        <pc:chgData name="brian.monter7@gmail.com" userId="90b2d0211094ce88" providerId="LiveId" clId="{F5AAE4F2-3828-46EE-8B5E-B7B240ECE854}" dt="2022-05-11T01:11:52.215" v="2521" actId="26606"/>
        <pc:sldMkLst>
          <pc:docMk/>
          <pc:sldMk cId="105864658" sldId="269"/>
        </pc:sldMkLst>
        <pc:spChg chg="mod ord">
          <ac:chgData name="brian.monter7@gmail.com" userId="90b2d0211094ce88" providerId="LiveId" clId="{F5AAE4F2-3828-46EE-8B5E-B7B240ECE854}" dt="2022-05-11T01:11:52.215" v="2521" actId="26606"/>
          <ac:spMkLst>
            <pc:docMk/>
            <pc:sldMk cId="105864658" sldId="269"/>
            <ac:spMk id="2" creationId="{004DC8B6-DD33-4184-B374-A60FD5AE6346}"/>
          </ac:spMkLst>
        </pc:spChg>
        <pc:spChg chg="mod ord">
          <ac:chgData name="brian.monter7@gmail.com" userId="90b2d0211094ce88" providerId="LiveId" clId="{F5AAE4F2-3828-46EE-8B5E-B7B240ECE854}" dt="2022-05-11T01:11:52.215" v="2521" actId="26606"/>
          <ac:spMkLst>
            <pc:docMk/>
            <pc:sldMk cId="105864658" sldId="269"/>
            <ac:spMk id="3" creationId="{8422975A-A7E3-4016-8FC9-76D7CC9E02E9}"/>
          </ac:spMkLst>
        </pc:spChg>
        <pc:spChg chg="add del">
          <ac:chgData name="brian.monter7@gmail.com" userId="90b2d0211094ce88" providerId="LiveId" clId="{F5AAE4F2-3828-46EE-8B5E-B7B240ECE854}" dt="2022-05-07T00:26:01.769" v="1088" actId="26606"/>
          <ac:spMkLst>
            <pc:docMk/>
            <pc:sldMk cId="105864658" sldId="269"/>
            <ac:spMk id="6" creationId="{9B76D444-2756-434F-AE61-96D69830C13E}"/>
          </ac:spMkLst>
        </pc:spChg>
        <pc:spChg chg="add del">
          <ac:chgData name="brian.monter7@gmail.com" userId="90b2d0211094ce88" providerId="LiveId" clId="{F5AAE4F2-3828-46EE-8B5E-B7B240ECE854}" dt="2022-05-07T00:26:01.769" v="1088" actId="26606"/>
          <ac:spMkLst>
            <pc:docMk/>
            <pc:sldMk cId="105864658" sldId="269"/>
            <ac:spMk id="7" creationId="{A27B6159-7734-4564-9E0F-C4BC43C36E52}"/>
          </ac:spMkLst>
        </pc:spChg>
        <pc:spChg chg="del">
          <ac:chgData name="brian.monter7@gmail.com" userId="90b2d0211094ce88" providerId="LiveId" clId="{F5AAE4F2-3828-46EE-8B5E-B7B240ECE854}" dt="2022-05-07T00:24:59.545" v="1080" actId="26606"/>
          <ac:spMkLst>
            <pc:docMk/>
            <pc:sldMk cId="105864658" sldId="269"/>
            <ac:spMk id="9" creationId="{E49D7415-2F11-44C2-B6AA-13A25B6814B9}"/>
          </ac:spMkLst>
        </pc:spChg>
        <pc:spChg chg="add del">
          <ac:chgData name="brian.monter7@gmail.com" userId="90b2d0211094ce88" providerId="LiveId" clId="{F5AAE4F2-3828-46EE-8B5E-B7B240ECE854}" dt="2022-05-07T00:26:07.661" v="1090" actId="26606"/>
          <ac:spMkLst>
            <pc:docMk/>
            <pc:sldMk cId="105864658" sldId="269"/>
            <ac:spMk id="15" creationId="{B0792D4F-247E-46FE-85FC-881DEFA41D94}"/>
          </ac:spMkLst>
        </pc:spChg>
        <pc:spChg chg="add del">
          <ac:chgData name="brian.monter7@gmail.com" userId="90b2d0211094ce88" providerId="LiveId" clId="{F5AAE4F2-3828-46EE-8B5E-B7B240ECE854}" dt="2022-05-07T00:25:33.425" v="1086"/>
          <ac:spMkLst>
            <pc:docMk/>
            <pc:sldMk cId="105864658" sldId="269"/>
            <ac:spMk id="16" creationId="{E49D7415-2F11-44C2-B6AA-13A25B6814B9}"/>
          </ac:spMkLst>
        </pc:spChg>
        <pc:spChg chg="add del">
          <ac:chgData name="brian.monter7@gmail.com" userId="90b2d0211094ce88" providerId="LiveId" clId="{F5AAE4F2-3828-46EE-8B5E-B7B240ECE854}" dt="2022-05-07T00:26:07.661" v="1090" actId="26606"/>
          <ac:spMkLst>
            <pc:docMk/>
            <pc:sldMk cId="105864658" sldId="269"/>
            <ac:spMk id="17" creationId="{FA3CD3A3-D3C1-4567-BEC0-3A50E9A3A630}"/>
          </ac:spMkLst>
        </pc:spChg>
        <pc:spChg chg="add del">
          <ac:chgData name="brian.monter7@gmail.com" userId="90b2d0211094ce88" providerId="LiveId" clId="{F5AAE4F2-3828-46EE-8B5E-B7B240ECE854}" dt="2022-05-07T00:26:08.629" v="1092" actId="26606"/>
          <ac:spMkLst>
            <pc:docMk/>
            <pc:sldMk cId="105864658" sldId="269"/>
            <ac:spMk id="21" creationId="{9B76D444-2756-434F-AE61-96D69830C13E}"/>
          </ac:spMkLst>
        </pc:spChg>
        <pc:spChg chg="add del">
          <ac:chgData name="brian.monter7@gmail.com" userId="90b2d0211094ce88" providerId="LiveId" clId="{F5AAE4F2-3828-46EE-8B5E-B7B240ECE854}" dt="2022-05-07T00:26:08.629" v="1092" actId="26606"/>
          <ac:spMkLst>
            <pc:docMk/>
            <pc:sldMk cId="105864658" sldId="269"/>
            <ac:spMk id="22" creationId="{A27B6159-7734-4564-9E0F-C4BC43C36E52}"/>
          </ac:spMkLst>
        </pc:spChg>
        <pc:spChg chg="add del">
          <ac:chgData name="brian.monter7@gmail.com" userId="90b2d0211094ce88" providerId="LiveId" clId="{F5AAE4F2-3828-46EE-8B5E-B7B240ECE854}" dt="2022-05-08T19:42:54.371" v="1126" actId="26606"/>
          <ac:spMkLst>
            <pc:docMk/>
            <pc:sldMk cId="105864658" sldId="269"/>
            <ac:spMk id="25" creationId="{B0792D4F-247E-46FE-85FC-881DEFA41D94}"/>
          </ac:spMkLst>
        </pc:spChg>
        <pc:spChg chg="add del">
          <ac:chgData name="brian.monter7@gmail.com" userId="90b2d0211094ce88" providerId="LiveId" clId="{F5AAE4F2-3828-46EE-8B5E-B7B240ECE854}" dt="2022-05-08T19:42:54.371" v="1126" actId="26606"/>
          <ac:spMkLst>
            <pc:docMk/>
            <pc:sldMk cId="105864658" sldId="269"/>
            <ac:spMk id="26" creationId="{FA3CD3A3-D3C1-4567-BEC0-3A50E9A3A630}"/>
          </ac:spMkLst>
        </pc:spChg>
        <pc:spChg chg="add del">
          <ac:chgData name="brian.monter7@gmail.com" userId="90b2d0211094ce88" providerId="LiveId" clId="{F5AAE4F2-3828-46EE-8B5E-B7B240ECE854}" dt="2022-05-08T19:42:54.365" v="1125" actId="26606"/>
          <ac:spMkLst>
            <pc:docMk/>
            <pc:sldMk cId="105864658" sldId="269"/>
            <ac:spMk id="32" creationId="{C5E6CFF1-2F42-4E10-9A97-F116F46F53FE}"/>
          </ac:spMkLst>
        </pc:spChg>
        <pc:spChg chg="add del">
          <ac:chgData name="brian.monter7@gmail.com" userId="90b2d0211094ce88" providerId="LiveId" clId="{F5AAE4F2-3828-46EE-8B5E-B7B240ECE854}" dt="2022-05-08T19:43:27.809" v="1128" actId="26606"/>
          <ac:spMkLst>
            <pc:docMk/>
            <pc:sldMk cId="105864658" sldId="269"/>
            <ac:spMk id="36" creationId="{9DD005C1-8C51-42D6-9BEE-B9B83849743D}"/>
          </ac:spMkLst>
        </pc:spChg>
        <pc:spChg chg="add del">
          <ac:chgData name="brian.monter7@gmail.com" userId="90b2d0211094ce88" providerId="LiveId" clId="{F5AAE4F2-3828-46EE-8B5E-B7B240ECE854}" dt="2022-05-08T19:43:27.809" v="1128" actId="26606"/>
          <ac:spMkLst>
            <pc:docMk/>
            <pc:sldMk cId="105864658" sldId="269"/>
            <ac:spMk id="37" creationId="{B250C39F-3F6C-4D53-86D2-7BC6B2FF609C}"/>
          </ac:spMkLst>
        </pc:spChg>
        <pc:spChg chg="add del">
          <ac:chgData name="brian.monter7@gmail.com" userId="90b2d0211094ce88" providerId="LiveId" clId="{F5AAE4F2-3828-46EE-8B5E-B7B240ECE854}" dt="2022-05-08T19:43:27.809" v="1128" actId="26606"/>
          <ac:spMkLst>
            <pc:docMk/>
            <pc:sldMk cId="105864658" sldId="269"/>
            <ac:spMk id="38" creationId="{70A48D59-8581-41F7-B529-F4617FE07A9A}"/>
          </ac:spMkLst>
        </pc:spChg>
        <pc:spChg chg="add del">
          <ac:chgData name="brian.monter7@gmail.com" userId="90b2d0211094ce88" providerId="LiveId" clId="{F5AAE4F2-3828-46EE-8B5E-B7B240ECE854}" dt="2022-05-08T19:44:16.563" v="1133" actId="26606"/>
          <ac:spMkLst>
            <pc:docMk/>
            <pc:sldMk cId="105864658" sldId="269"/>
            <ac:spMk id="43" creationId="{9AA72BD9-2C5A-4EDC-931F-5AA08EACA0F3}"/>
          </ac:spMkLst>
        </pc:spChg>
        <pc:spChg chg="add del">
          <ac:chgData name="brian.monter7@gmail.com" userId="90b2d0211094ce88" providerId="LiveId" clId="{F5AAE4F2-3828-46EE-8B5E-B7B240ECE854}" dt="2022-05-08T19:44:16.563" v="1133" actId="26606"/>
          <ac:spMkLst>
            <pc:docMk/>
            <pc:sldMk cId="105864658" sldId="269"/>
            <ac:spMk id="45" creationId="{DD3981AC-7B61-4947-BCF3-F7AA7FA385B9}"/>
          </ac:spMkLst>
        </pc:spChg>
        <pc:spChg chg="add del">
          <ac:chgData name="brian.monter7@gmail.com" userId="90b2d0211094ce88" providerId="LiveId" clId="{F5AAE4F2-3828-46EE-8B5E-B7B240ECE854}" dt="2022-05-08T19:44:16.563" v="1133" actId="26606"/>
          <ac:spMkLst>
            <pc:docMk/>
            <pc:sldMk cId="105864658" sldId="269"/>
            <ac:spMk id="47" creationId="{55D4142C-5077-457F-A6AD-3FECFDB39685}"/>
          </ac:spMkLst>
        </pc:spChg>
        <pc:spChg chg="add del">
          <ac:chgData name="brian.monter7@gmail.com" userId="90b2d0211094ce88" providerId="LiveId" clId="{F5AAE4F2-3828-46EE-8B5E-B7B240ECE854}" dt="2022-05-08T19:44:16.563" v="1133" actId="26606"/>
          <ac:spMkLst>
            <pc:docMk/>
            <pc:sldMk cId="105864658" sldId="269"/>
            <ac:spMk id="49" creationId="{7A5F0580-5EE9-419F-96EE-B6529EF6E7D0}"/>
          </ac:spMkLst>
        </pc:spChg>
        <pc:spChg chg="add del">
          <ac:chgData name="brian.monter7@gmail.com" userId="90b2d0211094ce88" providerId="LiveId" clId="{F5AAE4F2-3828-46EE-8B5E-B7B240ECE854}" dt="2022-05-08T19:44:56.013" v="1138" actId="26606"/>
          <ac:spMkLst>
            <pc:docMk/>
            <pc:sldMk cId="105864658" sldId="269"/>
            <ac:spMk id="54" creationId="{33CD251C-A887-4D2F-925B-FC097198538B}"/>
          </ac:spMkLst>
        </pc:spChg>
        <pc:spChg chg="add del">
          <ac:chgData name="brian.monter7@gmail.com" userId="90b2d0211094ce88" providerId="LiveId" clId="{F5AAE4F2-3828-46EE-8B5E-B7B240ECE854}" dt="2022-05-08T19:44:56.013" v="1138" actId="26606"/>
          <ac:spMkLst>
            <pc:docMk/>
            <pc:sldMk cId="105864658" sldId="269"/>
            <ac:spMk id="56" creationId="{B19D093C-27FB-4032-B282-42C4563F257C}"/>
          </ac:spMkLst>
        </pc:spChg>
        <pc:spChg chg="add del">
          <ac:chgData name="brian.monter7@gmail.com" userId="90b2d0211094ce88" providerId="LiveId" clId="{F5AAE4F2-3828-46EE-8B5E-B7B240ECE854}" dt="2022-05-09T01:33:40.776" v="1271" actId="26606"/>
          <ac:spMkLst>
            <pc:docMk/>
            <pc:sldMk cId="105864658" sldId="269"/>
            <ac:spMk id="65" creationId="{B1595A09-E336-4D1B-9B3A-06A2287A54E2}"/>
          </ac:spMkLst>
        </pc:spChg>
        <pc:spChg chg="add del">
          <ac:chgData name="brian.monter7@gmail.com" userId="90b2d0211094ce88" providerId="LiveId" clId="{F5AAE4F2-3828-46EE-8B5E-B7B240ECE854}" dt="2022-05-09T01:33:40.776" v="1271" actId="26606"/>
          <ac:spMkLst>
            <pc:docMk/>
            <pc:sldMk cId="105864658" sldId="269"/>
            <ac:spMk id="67" creationId="{3540989C-C7B8-473B-BF87-6F2DA6A90006}"/>
          </ac:spMkLst>
        </pc:spChg>
        <pc:spChg chg="add del">
          <ac:chgData name="brian.monter7@gmail.com" userId="90b2d0211094ce88" providerId="LiveId" clId="{F5AAE4F2-3828-46EE-8B5E-B7B240ECE854}" dt="2022-05-11T01:11:52.215" v="2521" actId="26606"/>
          <ac:spMkLst>
            <pc:docMk/>
            <pc:sldMk cId="105864658" sldId="269"/>
            <ac:spMk id="69" creationId="{B1595A09-E336-4D1B-9B3A-06A2287A54E2}"/>
          </ac:spMkLst>
        </pc:spChg>
        <pc:spChg chg="add del">
          <ac:chgData name="brian.monter7@gmail.com" userId="90b2d0211094ce88" providerId="LiveId" clId="{F5AAE4F2-3828-46EE-8B5E-B7B240ECE854}" dt="2022-05-11T01:11:52.215" v="2521" actId="26606"/>
          <ac:spMkLst>
            <pc:docMk/>
            <pc:sldMk cId="105864658" sldId="269"/>
            <ac:spMk id="70" creationId="{3540989C-C7B8-473B-BF87-6F2DA6A90006}"/>
          </ac:spMkLst>
        </pc:spChg>
        <pc:spChg chg="add del">
          <ac:chgData name="brian.monter7@gmail.com" userId="90b2d0211094ce88" providerId="LiveId" clId="{F5AAE4F2-3828-46EE-8B5E-B7B240ECE854}" dt="2022-05-09T01:33:16.822" v="1268" actId="26606"/>
          <ac:spMkLst>
            <pc:docMk/>
            <pc:sldMk cId="105864658" sldId="269"/>
            <ac:spMk id="72" creationId="{2B97F24A-32CE-4C1C-A50D-3016B394DCFB}"/>
          </ac:spMkLst>
        </pc:spChg>
        <pc:spChg chg="add del">
          <ac:chgData name="brian.monter7@gmail.com" userId="90b2d0211094ce88" providerId="LiveId" clId="{F5AAE4F2-3828-46EE-8B5E-B7B240ECE854}" dt="2022-05-09T01:33:16.822" v="1268" actId="26606"/>
          <ac:spMkLst>
            <pc:docMk/>
            <pc:sldMk cId="105864658" sldId="269"/>
            <ac:spMk id="74" creationId="{CD8B4F24-440B-49E9-B85D-733523DC064B}"/>
          </ac:spMkLst>
        </pc:spChg>
        <pc:spChg chg="add">
          <ac:chgData name="brian.monter7@gmail.com" userId="90b2d0211094ce88" providerId="LiveId" clId="{F5AAE4F2-3828-46EE-8B5E-B7B240ECE854}" dt="2022-05-11T01:11:52.215" v="2521" actId="26606"/>
          <ac:spMkLst>
            <pc:docMk/>
            <pc:sldMk cId="105864658" sldId="269"/>
            <ac:spMk id="75" creationId="{D1A4588A-55D5-49B8-BE41-54ACDCFF2C17}"/>
          </ac:spMkLst>
        </pc:spChg>
        <pc:spChg chg="add">
          <ac:chgData name="brian.monter7@gmail.com" userId="90b2d0211094ce88" providerId="LiveId" clId="{F5AAE4F2-3828-46EE-8B5E-B7B240ECE854}" dt="2022-05-11T01:11:52.215" v="2521" actId="26606"/>
          <ac:spMkLst>
            <pc:docMk/>
            <pc:sldMk cId="105864658" sldId="269"/>
            <ac:spMk id="77" creationId="{F97E7EA2-EDCD-47E9-81BC-415C606D1B58}"/>
          </ac:spMkLst>
        </pc:spChg>
        <pc:grpChg chg="add del">
          <ac:chgData name="brian.monter7@gmail.com" userId="90b2d0211094ce88" providerId="LiveId" clId="{F5AAE4F2-3828-46EE-8B5E-B7B240ECE854}" dt="2022-05-08T19:44:56.013" v="1138" actId="26606"/>
          <ac:grpSpMkLst>
            <pc:docMk/>
            <pc:sldMk cId="105864658" sldId="269"/>
            <ac:grpSpMk id="58" creationId="{35EE815E-1BD3-4777-B652-6D98825BF66B}"/>
          </ac:grpSpMkLst>
        </pc:grpChg>
        <pc:picChg chg="mod ord">
          <ac:chgData name="brian.monter7@gmail.com" userId="90b2d0211094ce88" providerId="LiveId" clId="{F5AAE4F2-3828-46EE-8B5E-B7B240ECE854}" dt="2022-05-11T01:11:52.215" v="2521" actId="26606"/>
          <ac:picMkLst>
            <pc:docMk/>
            <pc:sldMk cId="105864658" sldId="269"/>
            <ac:picMk id="4" creationId="{773FB998-250F-4B73-8971-1C925BF810D2}"/>
          </ac:picMkLst>
        </pc:picChg>
        <pc:cxnChg chg="del">
          <ac:chgData name="brian.monter7@gmail.com" userId="90b2d0211094ce88" providerId="LiveId" clId="{F5AAE4F2-3828-46EE-8B5E-B7B240ECE854}" dt="2022-05-07T00:24:59.545" v="1080" actId="26606"/>
          <ac:cxnSpMkLst>
            <pc:docMk/>
            <pc:sldMk cId="105864658" sldId="269"/>
            <ac:cxnSpMk id="11" creationId="{8E0104E4-99BC-494F-8342-F250828E574F}"/>
          </ac:cxnSpMkLst>
        </pc:cxnChg>
        <pc:cxnChg chg="add del">
          <ac:chgData name="brian.monter7@gmail.com" userId="90b2d0211094ce88" providerId="LiveId" clId="{F5AAE4F2-3828-46EE-8B5E-B7B240ECE854}" dt="2022-05-07T00:26:01.769" v="1088" actId="26606"/>
          <ac:cxnSpMkLst>
            <pc:docMk/>
            <pc:sldMk cId="105864658" sldId="269"/>
            <ac:cxnSpMk id="13" creationId="{E2FFB46B-05BC-4950-B18A-9593FDAE6ED7}"/>
          </ac:cxnSpMkLst>
        </pc:cxnChg>
        <pc:cxnChg chg="add del">
          <ac:chgData name="brian.monter7@gmail.com" userId="90b2d0211094ce88" providerId="LiveId" clId="{F5AAE4F2-3828-46EE-8B5E-B7B240ECE854}" dt="2022-05-07T00:25:33.425" v="1086"/>
          <ac:cxnSpMkLst>
            <pc:docMk/>
            <pc:sldMk cId="105864658" sldId="269"/>
            <ac:cxnSpMk id="18" creationId="{A35BA00F-E9C4-4087-9557-26285F82E05B}"/>
          </ac:cxnSpMkLst>
        </pc:cxnChg>
        <pc:cxnChg chg="add del">
          <ac:chgData name="brian.monter7@gmail.com" userId="90b2d0211094ce88" providerId="LiveId" clId="{F5AAE4F2-3828-46EE-8B5E-B7B240ECE854}" dt="2022-05-07T00:26:07.661" v="1090" actId="26606"/>
          <ac:cxnSpMkLst>
            <pc:docMk/>
            <pc:sldMk cId="105864658" sldId="269"/>
            <ac:cxnSpMk id="19" creationId="{B56D13EF-D431-4D0F-BFFC-1B5A686FF9BD}"/>
          </ac:cxnSpMkLst>
        </pc:cxnChg>
        <pc:cxnChg chg="add del">
          <ac:chgData name="brian.monter7@gmail.com" userId="90b2d0211094ce88" providerId="LiveId" clId="{F5AAE4F2-3828-46EE-8B5E-B7B240ECE854}" dt="2022-05-07T00:26:08.629" v="1092" actId="26606"/>
          <ac:cxnSpMkLst>
            <pc:docMk/>
            <pc:sldMk cId="105864658" sldId="269"/>
            <ac:cxnSpMk id="23" creationId="{E2FFB46B-05BC-4950-B18A-9593FDAE6ED7}"/>
          </ac:cxnSpMkLst>
        </pc:cxnChg>
        <pc:cxnChg chg="add del">
          <ac:chgData name="brian.monter7@gmail.com" userId="90b2d0211094ce88" providerId="LiveId" clId="{F5AAE4F2-3828-46EE-8B5E-B7B240ECE854}" dt="2022-05-08T19:42:54.371" v="1126" actId="26606"/>
          <ac:cxnSpMkLst>
            <pc:docMk/>
            <pc:sldMk cId="105864658" sldId="269"/>
            <ac:cxnSpMk id="27" creationId="{B56D13EF-D431-4D0F-BFFC-1B5A686FF9BD}"/>
          </ac:cxnSpMkLst>
        </pc:cxnChg>
        <pc:cxnChg chg="add del">
          <ac:chgData name="brian.monter7@gmail.com" userId="90b2d0211094ce88" providerId="LiveId" clId="{F5AAE4F2-3828-46EE-8B5E-B7B240ECE854}" dt="2022-05-08T19:42:54.365" v="1125" actId="26606"/>
          <ac:cxnSpMkLst>
            <pc:docMk/>
            <pc:sldMk cId="105864658" sldId="269"/>
            <ac:cxnSpMk id="34" creationId="{96A8629B-8289-498B-939B-1CA0C106182C}"/>
          </ac:cxnSpMkLst>
        </pc:cxnChg>
      </pc:sldChg>
      <pc:sldChg chg="addSp delSp modSp add mod ord setBg setClrOvrMap">
        <pc:chgData name="brian.monter7@gmail.com" userId="90b2d0211094ce88" providerId="LiveId" clId="{F5AAE4F2-3828-46EE-8B5E-B7B240ECE854}" dt="2022-05-11T01:11:49.058" v="2520" actId="26606"/>
        <pc:sldMkLst>
          <pc:docMk/>
          <pc:sldMk cId="2408113179" sldId="270"/>
        </pc:sldMkLst>
        <pc:spChg chg="mod ord">
          <ac:chgData name="brian.monter7@gmail.com" userId="90b2d0211094ce88" providerId="LiveId" clId="{F5AAE4F2-3828-46EE-8B5E-B7B240ECE854}" dt="2022-05-11T01:11:49.058" v="2520" actId="26606"/>
          <ac:spMkLst>
            <pc:docMk/>
            <pc:sldMk cId="2408113179" sldId="270"/>
            <ac:spMk id="2" creationId="{5BB6295B-7B1B-4DFA-B127-B0A896D7D680}"/>
          </ac:spMkLst>
        </pc:spChg>
        <pc:spChg chg="mod ord">
          <ac:chgData name="brian.monter7@gmail.com" userId="90b2d0211094ce88" providerId="LiveId" clId="{F5AAE4F2-3828-46EE-8B5E-B7B240ECE854}" dt="2022-05-11T01:11:49.058" v="2520" actId="26606"/>
          <ac:spMkLst>
            <pc:docMk/>
            <pc:sldMk cId="2408113179" sldId="270"/>
            <ac:spMk id="3" creationId="{812C1465-98D8-4BE1-8A1F-D177A545025B}"/>
          </ac:spMkLst>
        </pc:spChg>
        <pc:spChg chg="del">
          <ac:chgData name="brian.monter7@gmail.com" userId="90b2d0211094ce88" providerId="LiveId" clId="{F5AAE4F2-3828-46EE-8B5E-B7B240ECE854}" dt="2022-05-07T00:13:35.520" v="683" actId="26606"/>
          <ac:spMkLst>
            <pc:docMk/>
            <pc:sldMk cId="2408113179" sldId="270"/>
            <ac:spMk id="28" creationId="{B1595A09-E336-4D1B-9B3A-06A2287A54E2}"/>
          </ac:spMkLst>
        </pc:spChg>
        <pc:spChg chg="del">
          <ac:chgData name="brian.monter7@gmail.com" userId="90b2d0211094ce88" providerId="LiveId" clId="{F5AAE4F2-3828-46EE-8B5E-B7B240ECE854}" dt="2022-05-07T00:13:35.520" v="683" actId="26606"/>
          <ac:spMkLst>
            <pc:docMk/>
            <pc:sldMk cId="2408113179" sldId="270"/>
            <ac:spMk id="30" creationId="{3540989C-C7B8-473B-BF87-6F2DA6A90006}"/>
          </ac:spMkLst>
        </pc:spChg>
        <pc:spChg chg="add del">
          <ac:chgData name="brian.monter7@gmail.com" userId="90b2d0211094ce88" providerId="LiveId" clId="{F5AAE4F2-3828-46EE-8B5E-B7B240ECE854}" dt="2022-05-07T00:24:00.399" v="1042" actId="26606"/>
          <ac:spMkLst>
            <pc:docMk/>
            <pc:sldMk cId="2408113179" sldId="270"/>
            <ac:spMk id="35" creationId="{3BA513B0-82FF-4F41-8178-885375D1CFB5}"/>
          </ac:spMkLst>
        </pc:spChg>
        <pc:spChg chg="add del">
          <ac:chgData name="brian.monter7@gmail.com" userId="90b2d0211094ce88" providerId="LiveId" clId="{F5AAE4F2-3828-46EE-8B5E-B7B240ECE854}" dt="2022-05-07T00:25:22.842" v="1084" actId="26606"/>
          <ac:spMkLst>
            <pc:docMk/>
            <pc:sldMk cId="2408113179" sldId="270"/>
            <ac:spMk id="46" creationId="{7FEAE179-C525-48F3-AD47-0E9E2B6F2E2E}"/>
          </ac:spMkLst>
        </pc:spChg>
        <pc:spChg chg="add del">
          <ac:chgData name="brian.monter7@gmail.com" userId="90b2d0211094ce88" providerId="LiveId" clId="{F5AAE4F2-3828-46EE-8B5E-B7B240ECE854}" dt="2022-05-07T00:25:22.842" v="1084" actId="26606"/>
          <ac:spMkLst>
            <pc:docMk/>
            <pc:sldMk cId="2408113179" sldId="270"/>
            <ac:spMk id="48" creationId="{95C8260E-968F-44E8-A823-ABB431311926}"/>
          </ac:spMkLst>
        </pc:spChg>
        <pc:spChg chg="add del">
          <ac:chgData name="brian.monter7@gmail.com" userId="90b2d0211094ce88" providerId="LiveId" clId="{F5AAE4F2-3828-46EE-8B5E-B7B240ECE854}" dt="2022-05-07T00:25:22.842" v="1084" actId="26606"/>
          <ac:spMkLst>
            <pc:docMk/>
            <pc:sldMk cId="2408113179" sldId="270"/>
            <ac:spMk id="50" creationId="{2C1BBA94-3F40-40AA-8BB9-E69E25E537C1}"/>
          </ac:spMkLst>
        </pc:spChg>
        <pc:spChg chg="add del">
          <ac:chgData name="brian.monter7@gmail.com" userId="90b2d0211094ce88" providerId="LiveId" clId="{F5AAE4F2-3828-46EE-8B5E-B7B240ECE854}" dt="2022-05-07T00:25:22.842" v="1084" actId="26606"/>
          <ac:spMkLst>
            <pc:docMk/>
            <pc:sldMk cId="2408113179" sldId="270"/>
            <ac:spMk id="52" creationId="{FE43805F-24A6-46A4-B19B-54F28347355C}"/>
          </ac:spMkLst>
        </pc:spChg>
        <pc:spChg chg="add del">
          <ac:chgData name="brian.monter7@gmail.com" userId="90b2d0211094ce88" providerId="LiveId" clId="{F5AAE4F2-3828-46EE-8B5E-B7B240ECE854}" dt="2022-05-08T19:43:33.788" v="1129" actId="26606"/>
          <ac:spMkLst>
            <pc:docMk/>
            <pc:sldMk cId="2408113179" sldId="270"/>
            <ac:spMk id="57" creationId="{B0792D4F-247E-46FE-85FC-881DEFA41D94}"/>
          </ac:spMkLst>
        </pc:spChg>
        <pc:spChg chg="add del">
          <ac:chgData name="brian.monter7@gmail.com" userId="90b2d0211094ce88" providerId="LiveId" clId="{F5AAE4F2-3828-46EE-8B5E-B7B240ECE854}" dt="2022-05-08T19:43:33.788" v="1129" actId="26606"/>
          <ac:spMkLst>
            <pc:docMk/>
            <pc:sldMk cId="2408113179" sldId="270"/>
            <ac:spMk id="59" creationId="{FA3CD3A3-D3C1-4567-BEC0-3A50E9A3A630}"/>
          </ac:spMkLst>
        </pc:spChg>
        <pc:spChg chg="add del">
          <ac:chgData name="brian.monter7@gmail.com" userId="90b2d0211094ce88" providerId="LiveId" clId="{F5AAE4F2-3828-46EE-8B5E-B7B240ECE854}" dt="2022-05-08T19:44:19.480" v="1134" actId="26606"/>
          <ac:spMkLst>
            <pc:docMk/>
            <pc:sldMk cId="2408113179" sldId="270"/>
            <ac:spMk id="66" creationId="{9AA72BD9-2C5A-4EDC-931F-5AA08EACA0F3}"/>
          </ac:spMkLst>
        </pc:spChg>
        <pc:spChg chg="add del">
          <ac:chgData name="brian.monter7@gmail.com" userId="90b2d0211094ce88" providerId="LiveId" clId="{F5AAE4F2-3828-46EE-8B5E-B7B240ECE854}" dt="2022-05-08T19:44:19.480" v="1134" actId="26606"/>
          <ac:spMkLst>
            <pc:docMk/>
            <pc:sldMk cId="2408113179" sldId="270"/>
            <ac:spMk id="68" creationId="{DD3981AC-7B61-4947-BCF3-F7AA7FA385B9}"/>
          </ac:spMkLst>
        </pc:spChg>
        <pc:spChg chg="add del">
          <ac:chgData name="brian.monter7@gmail.com" userId="90b2d0211094ce88" providerId="LiveId" clId="{F5AAE4F2-3828-46EE-8B5E-B7B240ECE854}" dt="2022-05-08T19:44:19.480" v="1134" actId="26606"/>
          <ac:spMkLst>
            <pc:docMk/>
            <pc:sldMk cId="2408113179" sldId="270"/>
            <ac:spMk id="70" creationId="{55D4142C-5077-457F-A6AD-3FECFDB39685}"/>
          </ac:spMkLst>
        </pc:spChg>
        <pc:spChg chg="add del">
          <ac:chgData name="brian.monter7@gmail.com" userId="90b2d0211094ce88" providerId="LiveId" clId="{F5AAE4F2-3828-46EE-8B5E-B7B240ECE854}" dt="2022-05-08T19:44:19.480" v="1134" actId="26606"/>
          <ac:spMkLst>
            <pc:docMk/>
            <pc:sldMk cId="2408113179" sldId="270"/>
            <ac:spMk id="72" creationId="{7A5F0580-5EE9-419F-96EE-B6529EF6E7D0}"/>
          </ac:spMkLst>
        </pc:spChg>
        <pc:spChg chg="add del">
          <ac:chgData name="brian.monter7@gmail.com" userId="90b2d0211094ce88" providerId="LiveId" clId="{F5AAE4F2-3828-46EE-8B5E-B7B240ECE854}" dt="2022-05-08T19:44:28.172" v="1137" actId="26606"/>
          <ac:spMkLst>
            <pc:docMk/>
            <pc:sldMk cId="2408113179" sldId="270"/>
            <ac:spMk id="77" creationId="{33CD251C-A887-4D2F-925B-FC097198538B}"/>
          </ac:spMkLst>
        </pc:spChg>
        <pc:spChg chg="add del">
          <ac:chgData name="brian.monter7@gmail.com" userId="90b2d0211094ce88" providerId="LiveId" clId="{F5AAE4F2-3828-46EE-8B5E-B7B240ECE854}" dt="2022-05-08T19:44:28.172" v="1137" actId="26606"/>
          <ac:spMkLst>
            <pc:docMk/>
            <pc:sldMk cId="2408113179" sldId="270"/>
            <ac:spMk id="79" creationId="{B19D093C-27FB-4032-B282-42C4563F257C}"/>
          </ac:spMkLst>
        </pc:spChg>
        <pc:spChg chg="add del">
          <ac:chgData name="brian.monter7@gmail.com" userId="90b2d0211094ce88" providerId="LiveId" clId="{F5AAE4F2-3828-46EE-8B5E-B7B240ECE854}" dt="2022-05-11T01:11:49.058" v="2520" actId="26606"/>
          <ac:spMkLst>
            <pc:docMk/>
            <pc:sldMk cId="2408113179" sldId="270"/>
            <ac:spMk id="88" creationId="{B1595A09-E336-4D1B-9B3A-06A2287A54E2}"/>
          </ac:spMkLst>
        </pc:spChg>
        <pc:spChg chg="add del">
          <ac:chgData name="brian.monter7@gmail.com" userId="90b2d0211094ce88" providerId="LiveId" clId="{F5AAE4F2-3828-46EE-8B5E-B7B240ECE854}" dt="2022-05-11T01:11:49.058" v="2520" actId="26606"/>
          <ac:spMkLst>
            <pc:docMk/>
            <pc:sldMk cId="2408113179" sldId="270"/>
            <ac:spMk id="90" creationId="{3540989C-C7B8-473B-BF87-6F2DA6A90006}"/>
          </ac:spMkLst>
        </pc:spChg>
        <pc:spChg chg="add">
          <ac:chgData name="brian.monter7@gmail.com" userId="90b2d0211094ce88" providerId="LiveId" clId="{F5AAE4F2-3828-46EE-8B5E-B7B240ECE854}" dt="2022-05-11T01:11:49.058" v="2520" actId="26606"/>
          <ac:spMkLst>
            <pc:docMk/>
            <pc:sldMk cId="2408113179" sldId="270"/>
            <ac:spMk id="95" creationId="{D1A4588A-55D5-49B8-BE41-54ACDCFF2C17}"/>
          </ac:spMkLst>
        </pc:spChg>
        <pc:spChg chg="add">
          <ac:chgData name="brian.monter7@gmail.com" userId="90b2d0211094ce88" providerId="LiveId" clId="{F5AAE4F2-3828-46EE-8B5E-B7B240ECE854}" dt="2022-05-11T01:11:49.058" v="2520" actId="26606"/>
          <ac:spMkLst>
            <pc:docMk/>
            <pc:sldMk cId="2408113179" sldId="270"/>
            <ac:spMk id="97" creationId="{F97E7EA2-EDCD-47E9-81BC-415C606D1B58}"/>
          </ac:spMkLst>
        </pc:spChg>
        <pc:grpChg chg="add del">
          <ac:chgData name="brian.monter7@gmail.com" userId="90b2d0211094ce88" providerId="LiveId" clId="{F5AAE4F2-3828-46EE-8B5E-B7B240ECE854}" dt="2022-05-07T00:24:00.399" v="1042" actId="26606"/>
          <ac:grpSpMkLst>
            <pc:docMk/>
            <pc:sldMk cId="2408113179" sldId="270"/>
            <ac:grpSpMk id="37" creationId="{93DB8501-F9F2-4ACD-B56A-9019CD5006D6}"/>
          </ac:grpSpMkLst>
        </pc:grpChg>
        <pc:grpChg chg="add del">
          <ac:chgData name="brian.monter7@gmail.com" userId="90b2d0211094ce88" providerId="LiveId" clId="{F5AAE4F2-3828-46EE-8B5E-B7B240ECE854}" dt="2022-05-08T19:44:28.172" v="1137" actId="26606"/>
          <ac:grpSpMkLst>
            <pc:docMk/>
            <pc:sldMk cId="2408113179" sldId="270"/>
            <ac:grpSpMk id="81" creationId="{35EE815E-1BD3-4777-B652-6D98825BF66B}"/>
          </ac:grpSpMkLst>
        </pc:grpChg>
        <pc:picChg chg="mod ord">
          <ac:chgData name="brian.monter7@gmail.com" userId="90b2d0211094ce88" providerId="LiveId" clId="{F5AAE4F2-3828-46EE-8B5E-B7B240ECE854}" dt="2022-05-11T01:11:49.058" v="2520" actId="26606"/>
          <ac:picMkLst>
            <pc:docMk/>
            <pc:sldMk cId="2408113179" sldId="270"/>
            <ac:picMk id="4" creationId="{869DE7D4-3664-4B98-AC5A-DF7ABF9458DB}"/>
          </ac:picMkLst>
        </pc:picChg>
        <pc:cxnChg chg="add del">
          <ac:chgData name="brian.monter7@gmail.com" userId="90b2d0211094ce88" providerId="LiveId" clId="{F5AAE4F2-3828-46EE-8B5E-B7B240ECE854}" dt="2022-05-08T19:43:33.788" v="1129" actId="26606"/>
          <ac:cxnSpMkLst>
            <pc:docMk/>
            <pc:sldMk cId="2408113179" sldId="270"/>
            <ac:cxnSpMk id="61" creationId="{B56D13EF-D431-4D0F-BFFC-1B5A686FF9BD}"/>
          </ac:cxnSpMkLst>
        </pc:cxnChg>
      </pc:sldChg>
      <pc:sldChg chg="addSp delSp modSp new del mod">
        <pc:chgData name="brian.monter7@gmail.com" userId="90b2d0211094ce88" providerId="LiveId" clId="{F5AAE4F2-3828-46EE-8B5E-B7B240ECE854}" dt="2022-05-07T00:22:25.796" v="1019" actId="2696"/>
        <pc:sldMkLst>
          <pc:docMk/>
          <pc:sldMk cId="3441771528" sldId="271"/>
        </pc:sldMkLst>
        <pc:spChg chg="mod">
          <ac:chgData name="brian.monter7@gmail.com" userId="90b2d0211094ce88" providerId="LiveId" clId="{F5AAE4F2-3828-46EE-8B5E-B7B240ECE854}" dt="2022-05-07T00:18:53.580" v="731" actId="20577"/>
          <ac:spMkLst>
            <pc:docMk/>
            <pc:sldMk cId="3441771528" sldId="271"/>
            <ac:spMk id="2" creationId="{C71DA756-DB32-CBC8-9FF5-28D9378CD5C0}"/>
          </ac:spMkLst>
        </pc:spChg>
        <pc:spChg chg="mod">
          <ac:chgData name="brian.monter7@gmail.com" userId="90b2d0211094ce88" providerId="LiveId" clId="{F5AAE4F2-3828-46EE-8B5E-B7B240ECE854}" dt="2022-05-07T00:22:13.897" v="1017" actId="20577"/>
          <ac:spMkLst>
            <pc:docMk/>
            <pc:sldMk cId="3441771528" sldId="271"/>
            <ac:spMk id="3" creationId="{AF994797-8DB6-5644-BBD0-E7FA7ECF39F7}"/>
          </ac:spMkLst>
        </pc:spChg>
        <pc:cxnChg chg="add del">
          <ac:chgData name="brian.monter7@gmail.com" userId="90b2d0211094ce88" providerId="LiveId" clId="{F5AAE4F2-3828-46EE-8B5E-B7B240ECE854}" dt="2022-05-07T00:19:43.577" v="840" actId="478"/>
          <ac:cxnSpMkLst>
            <pc:docMk/>
            <pc:sldMk cId="3441771528" sldId="271"/>
            <ac:cxnSpMk id="5" creationId="{B37B4863-D18A-6779-4BAC-65B55C19F183}"/>
          </ac:cxnSpMkLst>
        </pc:cxnChg>
      </pc:sldChg>
      <pc:sldChg chg="addSp delSp modSp add mod setBg setClrOvrMap addCm delCm modCm">
        <pc:chgData name="brian.monter7@gmail.com" userId="90b2d0211094ce88" providerId="LiveId" clId="{F5AAE4F2-3828-46EE-8B5E-B7B240ECE854}" dt="2022-05-11T02:22:04.036" v="3150"/>
        <pc:sldMkLst>
          <pc:docMk/>
          <pc:sldMk cId="546765774" sldId="272"/>
        </pc:sldMkLst>
        <pc:spChg chg="mod ord">
          <ac:chgData name="brian.monter7@gmail.com" userId="90b2d0211094ce88" providerId="LiveId" clId="{F5AAE4F2-3828-46EE-8B5E-B7B240ECE854}" dt="2022-05-11T01:11:42.116" v="2519" actId="26606"/>
          <ac:spMkLst>
            <pc:docMk/>
            <pc:sldMk cId="546765774" sldId="272"/>
            <ac:spMk id="2" creationId="{4ED37183-7AC2-4056-A376-D81160B45073}"/>
          </ac:spMkLst>
        </pc:spChg>
        <pc:spChg chg="mod ord">
          <ac:chgData name="brian.monter7@gmail.com" userId="90b2d0211094ce88" providerId="LiveId" clId="{F5AAE4F2-3828-46EE-8B5E-B7B240ECE854}" dt="2022-05-11T01:11:42.116" v="2519" actId="26606"/>
          <ac:spMkLst>
            <pc:docMk/>
            <pc:sldMk cId="546765774" sldId="272"/>
            <ac:spMk id="3" creationId="{A16424EE-376B-4702-B10C-79F410DC5D08}"/>
          </ac:spMkLst>
        </pc:spChg>
        <pc:spChg chg="add del">
          <ac:chgData name="brian.monter7@gmail.com" userId="90b2d0211094ce88" providerId="LiveId" clId="{F5AAE4F2-3828-46EE-8B5E-B7B240ECE854}" dt="2022-05-07T00:23:28.647" v="1038" actId="26606"/>
          <ac:spMkLst>
            <pc:docMk/>
            <pc:sldMk cId="546765774" sldId="272"/>
            <ac:spMk id="65" creationId="{2B97F24A-32CE-4C1C-A50D-3016B394DCFB}"/>
          </ac:spMkLst>
        </pc:spChg>
        <pc:spChg chg="add del">
          <ac:chgData name="brian.monter7@gmail.com" userId="90b2d0211094ce88" providerId="LiveId" clId="{F5AAE4F2-3828-46EE-8B5E-B7B240ECE854}" dt="2022-05-07T00:23:28.647" v="1038" actId="26606"/>
          <ac:spMkLst>
            <pc:docMk/>
            <pc:sldMk cId="546765774" sldId="272"/>
            <ac:spMk id="67" creationId="{CD8B4F24-440B-49E9-B85D-733523DC064B}"/>
          </ac:spMkLst>
        </pc:spChg>
        <pc:spChg chg="add del">
          <ac:chgData name="brian.monter7@gmail.com" userId="90b2d0211094ce88" providerId="LiveId" clId="{F5AAE4F2-3828-46EE-8B5E-B7B240ECE854}" dt="2022-05-07T00:22:41.480" v="1021" actId="26606"/>
          <ac:spMkLst>
            <pc:docMk/>
            <pc:sldMk cId="546765774" sldId="272"/>
            <ac:spMk id="72" creationId="{04812C46-200A-4DEB-A05E-3ED6C68C2387}"/>
          </ac:spMkLst>
        </pc:spChg>
        <pc:spChg chg="add del">
          <ac:chgData name="brian.monter7@gmail.com" userId="90b2d0211094ce88" providerId="LiveId" clId="{F5AAE4F2-3828-46EE-8B5E-B7B240ECE854}" dt="2022-05-07T00:22:41.480" v="1021" actId="26606"/>
          <ac:spMkLst>
            <pc:docMk/>
            <pc:sldMk cId="546765774" sldId="272"/>
            <ac:spMk id="74" creationId="{D1EA859B-E555-4109-94F3-6700E046E008}"/>
          </ac:spMkLst>
        </pc:spChg>
        <pc:spChg chg="add del">
          <ac:chgData name="brian.monter7@gmail.com" userId="90b2d0211094ce88" providerId="LiveId" clId="{F5AAE4F2-3828-46EE-8B5E-B7B240ECE854}" dt="2022-05-07T00:22:43.453" v="1023" actId="26606"/>
          <ac:spMkLst>
            <pc:docMk/>
            <pc:sldMk cId="546765774" sldId="272"/>
            <ac:spMk id="76" creationId="{9427AF5F-9A0E-42B7-A252-FD64C9885F9C}"/>
          </ac:spMkLst>
        </pc:spChg>
        <pc:spChg chg="add del">
          <ac:chgData name="brian.monter7@gmail.com" userId="90b2d0211094ce88" providerId="LiveId" clId="{F5AAE4F2-3828-46EE-8B5E-B7B240ECE854}" dt="2022-05-07T00:22:44.990" v="1025" actId="26606"/>
          <ac:spMkLst>
            <pc:docMk/>
            <pc:sldMk cId="546765774" sldId="272"/>
            <ac:spMk id="78" creationId="{B1595A09-E336-4D1B-9B3A-06A2287A54E2}"/>
          </ac:spMkLst>
        </pc:spChg>
        <pc:spChg chg="add del">
          <ac:chgData name="brian.monter7@gmail.com" userId="90b2d0211094ce88" providerId="LiveId" clId="{F5AAE4F2-3828-46EE-8B5E-B7B240ECE854}" dt="2022-05-07T00:22:44.990" v="1025" actId="26606"/>
          <ac:spMkLst>
            <pc:docMk/>
            <pc:sldMk cId="546765774" sldId="272"/>
            <ac:spMk id="79" creationId="{3540989C-C7B8-473B-BF87-6F2DA6A90006}"/>
          </ac:spMkLst>
        </pc:spChg>
        <pc:spChg chg="add del">
          <ac:chgData name="brian.monter7@gmail.com" userId="90b2d0211094ce88" providerId="LiveId" clId="{F5AAE4F2-3828-46EE-8B5E-B7B240ECE854}" dt="2022-05-08T19:44:08.878" v="1131" actId="26606"/>
          <ac:spMkLst>
            <pc:docMk/>
            <pc:sldMk cId="546765774" sldId="272"/>
            <ac:spMk id="80" creationId="{6EFFF4A2-EB01-4738-9824-8D9A72A51BB9}"/>
          </ac:spMkLst>
        </pc:spChg>
        <pc:spChg chg="add del">
          <ac:chgData name="brian.monter7@gmail.com" userId="90b2d0211094ce88" providerId="LiveId" clId="{F5AAE4F2-3828-46EE-8B5E-B7B240ECE854}" dt="2022-05-07T00:22:47.375" v="1027" actId="26606"/>
          <ac:spMkLst>
            <pc:docMk/>
            <pc:sldMk cId="546765774" sldId="272"/>
            <ac:spMk id="81" creationId="{04812C46-200A-4DEB-A05E-3ED6C68C2387}"/>
          </ac:spMkLst>
        </pc:spChg>
        <pc:spChg chg="add del">
          <ac:chgData name="brian.monter7@gmail.com" userId="90b2d0211094ce88" providerId="LiveId" clId="{F5AAE4F2-3828-46EE-8B5E-B7B240ECE854}" dt="2022-05-07T00:22:47.375" v="1027" actId="26606"/>
          <ac:spMkLst>
            <pc:docMk/>
            <pc:sldMk cId="546765774" sldId="272"/>
            <ac:spMk id="82" creationId="{D1EA859B-E555-4109-94F3-6700E046E008}"/>
          </ac:spMkLst>
        </pc:spChg>
        <pc:spChg chg="add del">
          <ac:chgData name="brian.monter7@gmail.com" userId="90b2d0211094ce88" providerId="LiveId" clId="{F5AAE4F2-3828-46EE-8B5E-B7B240ECE854}" dt="2022-05-07T00:22:53.594" v="1029" actId="26606"/>
          <ac:spMkLst>
            <pc:docMk/>
            <pc:sldMk cId="546765774" sldId="272"/>
            <ac:spMk id="84" creationId="{8B3A2D1A-45FC-4F95-B150-1C13EF2F6D09}"/>
          </ac:spMkLst>
        </pc:spChg>
        <pc:spChg chg="add del">
          <ac:chgData name="brian.monter7@gmail.com" userId="90b2d0211094ce88" providerId="LiveId" clId="{F5AAE4F2-3828-46EE-8B5E-B7B240ECE854}" dt="2022-05-07T00:22:53.594" v="1029" actId="26606"/>
          <ac:spMkLst>
            <pc:docMk/>
            <pc:sldMk cId="546765774" sldId="272"/>
            <ac:spMk id="85" creationId="{F3768FD5-DD7A-43C7-8DEA-1F5DB3CB5B95}"/>
          </ac:spMkLst>
        </pc:spChg>
        <pc:spChg chg="add del">
          <ac:chgData name="brian.monter7@gmail.com" userId="90b2d0211094ce88" providerId="LiveId" clId="{F5AAE4F2-3828-46EE-8B5E-B7B240ECE854}" dt="2022-05-07T00:22:58.871" v="1031" actId="26606"/>
          <ac:spMkLst>
            <pc:docMk/>
            <pc:sldMk cId="546765774" sldId="272"/>
            <ac:spMk id="87" creationId="{6EFFF4A2-EB01-4738-9824-8D9A72A51BB9}"/>
          </ac:spMkLst>
        </pc:spChg>
        <pc:spChg chg="add del">
          <ac:chgData name="brian.monter7@gmail.com" userId="90b2d0211094ce88" providerId="LiveId" clId="{F5AAE4F2-3828-46EE-8B5E-B7B240ECE854}" dt="2022-05-07T00:23:03.525" v="1033" actId="26606"/>
          <ac:spMkLst>
            <pc:docMk/>
            <pc:sldMk cId="546765774" sldId="272"/>
            <ac:spMk id="91" creationId="{8B3A2D1A-45FC-4F95-B150-1C13EF2F6D09}"/>
          </ac:spMkLst>
        </pc:spChg>
        <pc:spChg chg="add del">
          <ac:chgData name="brian.monter7@gmail.com" userId="90b2d0211094ce88" providerId="LiveId" clId="{F5AAE4F2-3828-46EE-8B5E-B7B240ECE854}" dt="2022-05-07T00:23:03.525" v="1033" actId="26606"/>
          <ac:spMkLst>
            <pc:docMk/>
            <pc:sldMk cId="546765774" sldId="272"/>
            <ac:spMk id="92" creationId="{F3768FD5-DD7A-43C7-8DEA-1F5DB3CB5B95}"/>
          </ac:spMkLst>
        </pc:spChg>
        <pc:spChg chg="add del">
          <ac:chgData name="brian.monter7@gmail.com" userId="90b2d0211094ce88" providerId="LiveId" clId="{F5AAE4F2-3828-46EE-8B5E-B7B240ECE854}" dt="2022-05-07T00:23:27.183" v="1035" actId="26606"/>
          <ac:spMkLst>
            <pc:docMk/>
            <pc:sldMk cId="546765774" sldId="272"/>
            <ac:spMk id="94" creationId="{9B76D444-2756-434F-AE61-96D69830C13E}"/>
          </ac:spMkLst>
        </pc:spChg>
        <pc:spChg chg="add del">
          <ac:chgData name="brian.monter7@gmail.com" userId="90b2d0211094ce88" providerId="LiveId" clId="{F5AAE4F2-3828-46EE-8B5E-B7B240ECE854}" dt="2022-05-07T00:23:27.183" v="1035" actId="26606"/>
          <ac:spMkLst>
            <pc:docMk/>
            <pc:sldMk cId="546765774" sldId="272"/>
            <ac:spMk id="95" creationId="{A27B6159-7734-4564-9E0F-C4BC43C36E52}"/>
          </ac:spMkLst>
        </pc:spChg>
        <pc:spChg chg="add del">
          <ac:chgData name="brian.monter7@gmail.com" userId="90b2d0211094ce88" providerId="LiveId" clId="{F5AAE4F2-3828-46EE-8B5E-B7B240ECE854}" dt="2022-05-11T01:11:42.110" v="2518" actId="26606"/>
          <ac:spMkLst>
            <pc:docMk/>
            <pc:sldMk cId="546765774" sldId="272"/>
            <ac:spMk id="97" creationId="{71877DBC-BB60-40F0-AC93-2ACDBAAE60CE}"/>
          </ac:spMkLst>
        </pc:spChg>
        <pc:spChg chg="add del">
          <ac:chgData name="brian.monter7@gmail.com" userId="90b2d0211094ce88" providerId="LiveId" clId="{F5AAE4F2-3828-46EE-8B5E-B7B240ECE854}" dt="2022-05-07T00:23:28.638" v="1037" actId="26606"/>
          <ac:spMkLst>
            <pc:docMk/>
            <pc:sldMk cId="546765774" sldId="272"/>
            <ac:spMk id="98" creationId="{8B3A2D1A-45FC-4F95-B150-1C13EF2F6D09}"/>
          </ac:spMkLst>
        </pc:spChg>
        <pc:spChg chg="add del">
          <ac:chgData name="brian.monter7@gmail.com" userId="90b2d0211094ce88" providerId="LiveId" clId="{F5AAE4F2-3828-46EE-8B5E-B7B240ECE854}" dt="2022-05-07T00:23:28.638" v="1037" actId="26606"/>
          <ac:spMkLst>
            <pc:docMk/>
            <pc:sldMk cId="546765774" sldId="272"/>
            <ac:spMk id="99" creationId="{F3768FD5-DD7A-43C7-8DEA-1F5DB3CB5B95}"/>
          </ac:spMkLst>
        </pc:spChg>
        <pc:spChg chg="add del">
          <ac:chgData name="brian.monter7@gmail.com" userId="90b2d0211094ce88" providerId="LiveId" clId="{F5AAE4F2-3828-46EE-8B5E-B7B240ECE854}" dt="2022-05-07T00:23:56.568" v="1041" actId="26606"/>
          <ac:spMkLst>
            <pc:docMk/>
            <pc:sldMk cId="546765774" sldId="272"/>
            <ac:spMk id="101" creationId="{6EFFF4A2-EB01-4738-9824-8D9A72A51BB9}"/>
          </ac:spMkLst>
        </pc:spChg>
        <pc:spChg chg="add del">
          <ac:chgData name="brian.monter7@gmail.com" userId="90b2d0211094ce88" providerId="LiveId" clId="{F5AAE4F2-3828-46EE-8B5E-B7B240ECE854}" dt="2022-05-07T00:23:56.562" v="1040" actId="26606"/>
          <ac:spMkLst>
            <pc:docMk/>
            <pc:sldMk cId="546765774" sldId="272"/>
            <ac:spMk id="108" creationId="{931DE728-8710-4D0D-ABEA-46145891733A}"/>
          </ac:spMkLst>
        </pc:spChg>
        <pc:spChg chg="add del">
          <ac:chgData name="brian.monter7@gmail.com" userId="90b2d0211094ce88" providerId="LiveId" clId="{F5AAE4F2-3828-46EE-8B5E-B7B240ECE854}" dt="2022-05-07T00:23:56.562" v="1040" actId="26606"/>
          <ac:spMkLst>
            <pc:docMk/>
            <pc:sldMk cId="546765774" sldId="272"/>
            <ac:spMk id="110" creationId="{5AAE9118-0436-4488-AC4A-C14DF6A7B6B1}"/>
          </ac:spMkLst>
        </pc:spChg>
        <pc:spChg chg="add del">
          <ac:chgData name="brian.monter7@gmail.com" userId="90b2d0211094ce88" providerId="LiveId" clId="{F5AAE4F2-3828-46EE-8B5E-B7B240ECE854}" dt="2022-05-07T00:23:56.562" v="1040" actId="26606"/>
          <ac:spMkLst>
            <pc:docMk/>
            <pc:sldMk cId="546765774" sldId="272"/>
            <ac:spMk id="112" creationId="{07A0C51E-5464-4470-855E-CA530A59BF98}"/>
          </ac:spMkLst>
        </pc:spChg>
        <pc:spChg chg="add del">
          <ac:chgData name="brian.monter7@gmail.com" userId="90b2d0211094ce88" providerId="LiveId" clId="{F5AAE4F2-3828-46EE-8B5E-B7B240ECE854}" dt="2022-05-07T00:25:19.198" v="1083" actId="26606"/>
          <ac:spMkLst>
            <pc:docMk/>
            <pc:sldMk cId="546765774" sldId="272"/>
            <ac:spMk id="114" creationId="{FE43805F-24A6-46A4-B19B-54F28347355C}"/>
          </ac:spMkLst>
        </pc:spChg>
        <pc:spChg chg="add del">
          <ac:chgData name="brian.monter7@gmail.com" userId="90b2d0211094ce88" providerId="LiveId" clId="{F5AAE4F2-3828-46EE-8B5E-B7B240ECE854}" dt="2022-05-07T00:25:19.198" v="1083" actId="26606"/>
          <ac:spMkLst>
            <pc:docMk/>
            <pc:sldMk cId="546765774" sldId="272"/>
            <ac:spMk id="115" creationId="{7FEAE179-C525-48F3-AD47-0E9E2B6F2E2E}"/>
          </ac:spMkLst>
        </pc:spChg>
        <pc:spChg chg="add del">
          <ac:chgData name="brian.monter7@gmail.com" userId="90b2d0211094ce88" providerId="LiveId" clId="{F5AAE4F2-3828-46EE-8B5E-B7B240ECE854}" dt="2022-05-07T00:25:19.198" v="1083" actId="26606"/>
          <ac:spMkLst>
            <pc:docMk/>
            <pc:sldMk cId="546765774" sldId="272"/>
            <ac:spMk id="116" creationId="{95C8260E-968F-44E8-A823-ABB431311926}"/>
          </ac:spMkLst>
        </pc:spChg>
        <pc:spChg chg="add del">
          <ac:chgData name="brian.monter7@gmail.com" userId="90b2d0211094ce88" providerId="LiveId" clId="{F5AAE4F2-3828-46EE-8B5E-B7B240ECE854}" dt="2022-05-07T00:25:19.198" v="1083" actId="26606"/>
          <ac:spMkLst>
            <pc:docMk/>
            <pc:sldMk cId="546765774" sldId="272"/>
            <ac:spMk id="117" creationId="{2C1BBA94-3F40-40AA-8BB9-E69E25E537C1}"/>
          </ac:spMkLst>
        </pc:spChg>
        <pc:spChg chg="add del">
          <ac:chgData name="brian.monter7@gmail.com" userId="90b2d0211094ce88" providerId="LiveId" clId="{F5AAE4F2-3828-46EE-8B5E-B7B240ECE854}" dt="2022-05-07T00:25:19.192" v="1082" actId="26606"/>
          <ac:spMkLst>
            <pc:docMk/>
            <pc:sldMk cId="546765774" sldId="272"/>
            <ac:spMk id="122" creationId="{B0792D4F-247E-46FE-85FC-881DEFA41D94}"/>
          </ac:spMkLst>
        </pc:spChg>
        <pc:spChg chg="add del">
          <ac:chgData name="brian.monter7@gmail.com" userId="90b2d0211094ce88" providerId="LiveId" clId="{F5AAE4F2-3828-46EE-8B5E-B7B240ECE854}" dt="2022-05-08T19:43:21.416" v="1127" actId="26606"/>
          <ac:spMkLst>
            <pc:docMk/>
            <pc:sldMk cId="546765774" sldId="272"/>
            <ac:spMk id="127" creationId="{9B76D444-2756-434F-AE61-96D69830C13E}"/>
          </ac:spMkLst>
        </pc:spChg>
        <pc:spChg chg="add del">
          <ac:chgData name="brian.monter7@gmail.com" userId="90b2d0211094ce88" providerId="LiveId" clId="{F5AAE4F2-3828-46EE-8B5E-B7B240ECE854}" dt="2022-05-08T19:43:21.416" v="1127" actId="26606"/>
          <ac:spMkLst>
            <pc:docMk/>
            <pc:sldMk cId="546765774" sldId="272"/>
            <ac:spMk id="128" creationId="{A27B6159-7734-4564-9E0F-C4BC43C36E52}"/>
          </ac:spMkLst>
        </pc:spChg>
        <pc:spChg chg="add del">
          <ac:chgData name="brian.monter7@gmail.com" userId="90b2d0211094ce88" providerId="LiveId" clId="{F5AAE4F2-3828-46EE-8B5E-B7B240ECE854}" dt="2022-05-08T19:44:08.886" v="1132" actId="26606"/>
          <ac:spMkLst>
            <pc:docMk/>
            <pc:sldMk cId="546765774" sldId="272"/>
            <ac:spMk id="133" creationId="{9AA72BD9-2C5A-4EDC-931F-5AA08EACA0F3}"/>
          </ac:spMkLst>
        </pc:spChg>
        <pc:spChg chg="add del">
          <ac:chgData name="brian.monter7@gmail.com" userId="90b2d0211094ce88" providerId="LiveId" clId="{F5AAE4F2-3828-46EE-8B5E-B7B240ECE854}" dt="2022-05-08T19:44:08.886" v="1132" actId="26606"/>
          <ac:spMkLst>
            <pc:docMk/>
            <pc:sldMk cId="546765774" sldId="272"/>
            <ac:spMk id="135" creationId="{DD3981AC-7B61-4947-BCF3-F7AA7FA385B9}"/>
          </ac:spMkLst>
        </pc:spChg>
        <pc:spChg chg="add del">
          <ac:chgData name="brian.monter7@gmail.com" userId="90b2d0211094ce88" providerId="LiveId" clId="{F5AAE4F2-3828-46EE-8B5E-B7B240ECE854}" dt="2022-05-08T19:44:08.886" v="1132" actId="26606"/>
          <ac:spMkLst>
            <pc:docMk/>
            <pc:sldMk cId="546765774" sldId="272"/>
            <ac:spMk id="137" creationId="{55D4142C-5077-457F-A6AD-3FECFDB39685}"/>
          </ac:spMkLst>
        </pc:spChg>
        <pc:spChg chg="add del">
          <ac:chgData name="brian.monter7@gmail.com" userId="90b2d0211094ce88" providerId="LiveId" clId="{F5AAE4F2-3828-46EE-8B5E-B7B240ECE854}" dt="2022-05-08T19:44:08.886" v="1132" actId="26606"/>
          <ac:spMkLst>
            <pc:docMk/>
            <pc:sldMk cId="546765774" sldId="272"/>
            <ac:spMk id="139" creationId="{7A5F0580-5EE9-419F-96EE-B6529EF6E7D0}"/>
          </ac:spMkLst>
        </pc:spChg>
        <pc:spChg chg="add del">
          <ac:chgData name="brian.monter7@gmail.com" userId="90b2d0211094ce88" providerId="LiveId" clId="{F5AAE4F2-3828-46EE-8B5E-B7B240ECE854}" dt="2022-05-08T19:45:01.246" v="1139" actId="26606"/>
          <ac:spMkLst>
            <pc:docMk/>
            <pc:sldMk cId="546765774" sldId="272"/>
            <ac:spMk id="144" creationId="{33CD251C-A887-4D2F-925B-FC097198538B}"/>
          </ac:spMkLst>
        </pc:spChg>
        <pc:spChg chg="add del">
          <ac:chgData name="brian.monter7@gmail.com" userId="90b2d0211094ce88" providerId="LiveId" clId="{F5AAE4F2-3828-46EE-8B5E-B7B240ECE854}" dt="2022-05-08T19:45:01.246" v="1139" actId="26606"/>
          <ac:spMkLst>
            <pc:docMk/>
            <pc:sldMk cId="546765774" sldId="272"/>
            <ac:spMk id="145" creationId="{B19D093C-27FB-4032-B282-42C4563F257C}"/>
          </ac:spMkLst>
        </pc:spChg>
        <pc:spChg chg="add del">
          <ac:chgData name="brian.monter7@gmail.com" userId="90b2d0211094ce88" providerId="LiveId" clId="{F5AAE4F2-3828-46EE-8B5E-B7B240ECE854}" dt="2022-05-11T01:11:42.116" v="2519" actId="26606"/>
          <ac:spMkLst>
            <pc:docMk/>
            <pc:sldMk cId="546765774" sldId="272"/>
            <ac:spMk id="152" creationId="{B1595A09-E336-4D1B-9B3A-06A2287A54E2}"/>
          </ac:spMkLst>
        </pc:spChg>
        <pc:spChg chg="add del">
          <ac:chgData name="brian.monter7@gmail.com" userId="90b2d0211094ce88" providerId="LiveId" clId="{F5AAE4F2-3828-46EE-8B5E-B7B240ECE854}" dt="2022-05-11T01:11:42.116" v="2519" actId="26606"/>
          <ac:spMkLst>
            <pc:docMk/>
            <pc:sldMk cId="546765774" sldId="272"/>
            <ac:spMk id="154" creationId="{3540989C-C7B8-473B-BF87-6F2DA6A90006}"/>
          </ac:spMkLst>
        </pc:spChg>
        <pc:spChg chg="add del">
          <ac:chgData name="brian.monter7@gmail.com" userId="90b2d0211094ce88" providerId="LiveId" clId="{F5AAE4F2-3828-46EE-8B5E-B7B240ECE854}" dt="2022-05-11T01:11:42.110" v="2518" actId="26606"/>
          <ac:spMkLst>
            <pc:docMk/>
            <pc:sldMk cId="546765774" sldId="272"/>
            <ac:spMk id="156" creationId="{743AA782-23D1-4521-8CAD-47662984AA08}"/>
          </ac:spMkLst>
        </pc:spChg>
        <pc:spChg chg="add">
          <ac:chgData name="brian.monter7@gmail.com" userId="90b2d0211094ce88" providerId="LiveId" clId="{F5AAE4F2-3828-46EE-8B5E-B7B240ECE854}" dt="2022-05-11T01:11:42.116" v="2519" actId="26606"/>
          <ac:spMkLst>
            <pc:docMk/>
            <pc:sldMk cId="546765774" sldId="272"/>
            <ac:spMk id="158" creationId="{D1A4588A-55D5-49B8-BE41-54ACDCFF2C17}"/>
          </ac:spMkLst>
        </pc:spChg>
        <pc:spChg chg="add">
          <ac:chgData name="brian.monter7@gmail.com" userId="90b2d0211094ce88" providerId="LiveId" clId="{F5AAE4F2-3828-46EE-8B5E-B7B240ECE854}" dt="2022-05-11T01:11:42.116" v="2519" actId="26606"/>
          <ac:spMkLst>
            <pc:docMk/>
            <pc:sldMk cId="546765774" sldId="272"/>
            <ac:spMk id="159" creationId="{F97E7EA2-EDCD-47E9-81BC-415C606D1B58}"/>
          </ac:spMkLst>
        </pc:spChg>
        <pc:grpChg chg="add del">
          <ac:chgData name="brian.monter7@gmail.com" userId="90b2d0211094ce88" providerId="LiveId" clId="{F5AAE4F2-3828-46EE-8B5E-B7B240ECE854}" dt="2022-05-07T00:22:58.871" v="1031" actId="26606"/>
          <ac:grpSpMkLst>
            <pc:docMk/>
            <pc:sldMk cId="546765774" sldId="272"/>
            <ac:grpSpMk id="88" creationId="{D4469D90-62FA-49B2-981E-5305361D5A58}"/>
          </ac:grpSpMkLst>
        </pc:grpChg>
        <pc:grpChg chg="add del">
          <ac:chgData name="brian.monter7@gmail.com" userId="90b2d0211094ce88" providerId="LiveId" clId="{F5AAE4F2-3828-46EE-8B5E-B7B240ECE854}" dt="2022-05-07T00:23:56.568" v="1041" actId="26606"/>
          <ac:grpSpMkLst>
            <pc:docMk/>
            <pc:sldMk cId="546765774" sldId="272"/>
            <ac:grpSpMk id="102" creationId="{D4469D90-62FA-49B2-981E-5305361D5A58}"/>
          </ac:grpSpMkLst>
        </pc:grpChg>
        <pc:grpChg chg="add del">
          <ac:chgData name="brian.monter7@gmail.com" userId="90b2d0211094ce88" providerId="LiveId" clId="{F5AAE4F2-3828-46EE-8B5E-B7B240ECE854}" dt="2022-05-08T19:44:08.878" v="1131" actId="26606"/>
          <ac:grpSpMkLst>
            <pc:docMk/>
            <pc:sldMk cId="546765774" sldId="272"/>
            <ac:grpSpMk id="141" creationId="{D4469D90-62FA-49B2-981E-5305361D5A58}"/>
          </ac:grpSpMkLst>
        </pc:grpChg>
        <pc:grpChg chg="add del">
          <ac:chgData name="brian.monter7@gmail.com" userId="90b2d0211094ce88" providerId="LiveId" clId="{F5AAE4F2-3828-46EE-8B5E-B7B240ECE854}" dt="2022-05-08T19:45:01.246" v="1139" actId="26606"/>
          <ac:grpSpMkLst>
            <pc:docMk/>
            <pc:sldMk cId="546765774" sldId="272"/>
            <ac:grpSpMk id="146" creationId="{35EE815E-1BD3-4777-B652-6D98825BF66B}"/>
          </ac:grpSpMkLst>
        </pc:grpChg>
        <pc:picChg chg="mod ord">
          <ac:chgData name="brian.monter7@gmail.com" userId="90b2d0211094ce88" providerId="LiveId" clId="{F5AAE4F2-3828-46EE-8B5E-B7B240ECE854}" dt="2022-05-11T01:11:42.116" v="2519" actId="26606"/>
          <ac:picMkLst>
            <pc:docMk/>
            <pc:sldMk cId="546765774" sldId="272"/>
            <ac:picMk id="5" creationId="{7864BCDB-3166-4B5E-8572-004D4D305C5C}"/>
          </ac:picMkLst>
        </pc:picChg>
        <pc:cxnChg chg="add del">
          <ac:chgData name="brian.monter7@gmail.com" userId="90b2d0211094ce88" providerId="LiveId" clId="{F5AAE4F2-3828-46EE-8B5E-B7B240ECE854}" dt="2022-05-07T00:23:27.183" v="1035" actId="26606"/>
          <ac:cxnSpMkLst>
            <pc:docMk/>
            <pc:sldMk cId="546765774" sldId="272"/>
            <ac:cxnSpMk id="96" creationId="{E2FFB46B-05BC-4950-B18A-9593FDAE6ED7}"/>
          </ac:cxnSpMkLst>
        </pc:cxnChg>
        <pc:cxnChg chg="add del">
          <ac:chgData name="brian.monter7@gmail.com" userId="90b2d0211094ce88" providerId="LiveId" clId="{F5AAE4F2-3828-46EE-8B5E-B7B240ECE854}" dt="2022-05-07T00:25:19.192" v="1082" actId="26606"/>
          <ac:cxnSpMkLst>
            <pc:docMk/>
            <pc:sldMk cId="546765774" sldId="272"/>
            <ac:cxnSpMk id="124" creationId="{CE272F12-AF86-441A-BC1B-C014BBBF85B5}"/>
          </ac:cxnSpMkLst>
        </pc:cxnChg>
        <pc:cxnChg chg="add del">
          <ac:chgData name="brian.monter7@gmail.com" userId="90b2d0211094ce88" providerId="LiveId" clId="{F5AAE4F2-3828-46EE-8B5E-B7B240ECE854}" dt="2022-05-08T19:43:21.416" v="1127" actId="26606"/>
          <ac:cxnSpMkLst>
            <pc:docMk/>
            <pc:sldMk cId="546765774" sldId="272"/>
            <ac:cxnSpMk id="126" creationId="{E2FFB46B-05BC-4950-B18A-9593FDAE6ED7}"/>
          </ac:cxnSpMkLst>
        </pc:cxnChg>
      </pc:sldChg>
      <pc:sldChg chg="addSp delSp modSp add mod setBg delDesignElem">
        <pc:chgData name="brian.monter7@gmail.com" userId="90b2d0211094ce88" providerId="LiveId" clId="{F5AAE4F2-3828-46EE-8B5E-B7B240ECE854}" dt="2022-05-09T00:37:45.916" v="1257" actId="26606"/>
        <pc:sldMkLst>
          <pc:docMk/>
          <pc:sldMk cId="821112896" sldId="273"/>
        </pc:sldMkLst>
        <pc:spChg chg="mod">
          <ac:chgData name="brian.monter7@gmail.com" userId="90b2d0211094ce88" providerId="LiveId" clId="{F5AAE4F2-3828-46EE-8B5E-B7B240ECE854}" dt="2022-05-09T00:37:45.916" v="1257" actId="26606"/>
          <ac:spMkLst>
            <pc:docMk/>
            <pc:sldMk cId="821112896" sldId="273"/>
            <ac:spMk id="2" creationId="{D8F3D461-FFAE-B1E8-5A51-178A2C1F6597}"/>
          </ac:spMkLst>
        </pc:spChg>
        <pc:spChg chg="mod">
          <ac:chgData name="brian.monter7@gmail.com" userId="90b2d0211094ce88" providerId="LiveId" clId="{F5AAE4F2-3828-46EE-8B5E-B7B240ECE854}" dt="2022-05-09T00:37:45.916" v="1257" actId="26606"/>
          <ac:spMkLst>
            <pc:docMk/>
            <pc:sldMk cId="821112896" sldId="273"/>
            <ac:spMk id="3" creationId="{DF31948E-7071-BDFB-2ABA-1E816552F450}"/>
          </ac:spMkLst>
        </pc:spChg>
        <pc:spChg chg="add">
          <ac:chgData name="brian.monter7@gmail.com" userId="90b2d0211094ce88" providerId="LiveId" clId="{F5AAE4F2-3828-46EE-8B5E-B7B240ECE854}" dt="2022-05-09T00:37:45.916" v="1257" actId="26606"/>
          <ac:spMkLst>
            <pc:docMk/>
            <pc:sldMk cId="821112896" sldId="273"/>
            <ac:spMk id="6" creationId="{2B97F24A-32CE-4C1C-A50D-3016B394DCFB}"/>
          </ac:spMkLst>
        </pc:spChg>
        <pc:spChg chg="add">
          <ac:chgData name="brian.monter7@gmail.com" userId="90b2d0211094ce88" providerId="LiveId" clId="{F5AAE4F2-3828-46EE-8B5E-B7B240ECE854}" dt="2022-05-09T00:37:45.916" v="1257" actId="26606"/>
          <ac:spMkLst>
            <pc:docMk/>
            <pc:sldMk cId="821112896" sldId="273"/>
            <ac:spMk id="7" creationId="{CD8B4F24-440B-49E9-B85D-733523DC064B}"/>
          </ac:spMkLst>
        </pc:spChg>
        <pc:spChg chg="del">
          <ac:chgData name="brian.monter7@gmail.com" userId="90b2d0211094ce88" providerId="LiveId" clId="{F5AAE4F2-3828-46EE-8B5E-B7B240ECE854}" dt="2022-05-09T00:37:15.307" v="1246"/>
          <ac:spMkLst>
            <pc:docMk/>
            <pc:sldMk cId="821112896" sldId="273"/>
            <ac:spMk id="9" creationId="{E49D7415-2F11-44C2-B6AA-13A25B6814B9}"/>
          </ac:spMkLst>
        </pc:spChg>
        <pc:picChg chg="mod">
          <ac:chgData name="brian.monter7@gmail.com" userId="90b2d0211094ce88" providerId="LiveId" clId="{F5AAE4F2-3828-46EE-8B5E-B7B240ECE854}" dt="2022-05-09T00:37:45.916" v="1257" actId="26606"/>
          <ac:picMkLst>
            <pc:docMk/>
            <pc:sldMk cId="821112896" sldId="273"/>
            <ac:picMk id="4" creationId="{05508829-B130-7C04-906D-E675DB41AE7E}"/>
          </ac:picMkLst>
        </pc:picChg>
        <pc:cxnChg chg="del">
          <ac:chgData name="brian.monter7@gmail.com" userId="90b2d0211094ce88" providerId="LiveId" clId="{F5AAE4F2-3828-46EE-8B5E-B7B240ECE854}" dt="2022-05-09T00:37:15.307" v="1246"/>
          <ac:cxnSpMkLst>
            <pc:docMk/>
            <pc:sldMk cId="821112896" sldId="273"/>
            <ac:cxnSpMk id="11" creationId="{9BFA7F3E-7868-4A4D-9F5E-C2148971041E}"/>
          </ac:cxnSpMkLst>
        </pc:cxnChg>
        <pc:cxnChg chg="del">
          <ac:chgData name="brian.monter7@gmail.com" userId="90b2d0211094ce88" providerId="LiveId" clId="{F5AAE4F2-3828-46EE-8B5E-B7B240ECE854}" dt="2022-05-09T00:37:15.307" v="1246"/>
          <ac:cxnSpMkLst>
            <pc:docMk/>
            <pc:sldMk cId="821112896" sldId="273"/>
            <ac:cxnSpMk id="13" creationId="{276AB626-F2F4-41D1-94FC-3258BA6784F8}"/>
          </ac:cxnSpMkLst>
        </pc:cxnChg>
      </pc:sldChg>
      <pc:sldChg chg="addSp delSp modSp add mod delDesignElem">
        <pc:chgData name="brian.monter7@gmail.com" userId="90b2d0211094ce88" providerId="LiveId" clId="{F5AAE4F2-3828-46EE-8B5E-B7B240ECE854}" dt="2022-05-11T01:49:55.585" v="2848" actId="20577"/>
        <pc:sldMkLst>
          <pc:docMk/>
          <pc:sldMk cId="2222597432" sldId="277"/>
        </pc:sldMkLst>
        <pc:spChg chg="mod">
          <ac:chgData name="brian.monter7@gmail.com" userId="90b2d0211094ce88" providerId="LiveId" clId="{F5AAE4F2-3828-46EE-8B5E-B7B240ECE854}" dt="2022-05-09T00:38:34.338" v="1263" actId="20577"/>
          <ac:spMkLst>
            <pc:docMk/>
            <pc:sldMk cId="2222597432" sldId="277"/>
            <ac:spMk id="2" creationId="{9FC2F249-4382-17B2-5F97-A19E653906FE}"/>
          </ac:spMkLst>
        </pc:spChg>
        <pc:spChg chg="del">
          <ac:chgData name="brian.monter7@gmail.com" userId="90b2d0211094ce88" providerId="LiveId" clId="{F5AAE4F2-3828-46EE-8B5E-B7B240ECE854}" dt="2022-05-09T00:38:08.350" v="1258" actId="26606"/>
          <ac:spMkLst>
            <pc:docMk/>
            <pc:sldMk cId="2222597432" sldId="277"/>
            <ac:spMk id="30" creationId="{E49D7415-2F11-44C2-B6AA-13A25B6814B9}"/>
          </ac:spMkLst>
        </pc:spChg>
        <pc:spChg chg="mod">
          <ac:chgData name="brian.monter7@gmail.com" userId="90b2d0211094ce88" providerId="LiveId" clId="{F5AAE4F2-3828-46EE-8B5E-B7B240ECE854}" dt="2022-05-11T01:49:55.585" v="2848" actId="20577"/>
          <ac:spMkLst>
            <pc:docMk/>
            <pc:sldMk cId="2222597432" sldId="277"/>
            <ac:spMk id="32" creationId="{CB221007-D2A8-CA7F-BFEA-4B6C365C3361}"/>
          </ac:spMkLst>
        </pc:spChg>
        <pc:spChg chg="add">
          <ac:chgData name="brian.monter7@gmail.com" userId="90b2d0211094ce88" providerId="LiveId" clId="{F5AAE4F2-3828-46EE-8B5E-B7B240ECE854}" dt="2022-05-09T00:38:27.992" v="1261" actId="26606"/>
          <ac:spMkLst>
            <pc:docMk/>
            <pc:sldMk cId="2222597432" sldId="277"/>
            <ac:spMk id="37" creationId="{2B97F24A-32CE-4C1C-A50D-3016B394DCFB}"/>
          </ac:spMkLst>
        </pc:spChg>
        <pc:spChg chg="add del">
          <ac:chgData name="brian.monter7@gmail.com" userId="90b2d0211094ce88" providerId="LiveId" clId="{F5AAE4F2-3828-46EE-8B5E-B7B240ECE854}" dt="2022-05-09T00:38:24.316" v="1260"/>
          <ac:spMkLst>
            <pc:docMk/>
            <pc:sldMk cId="2222597432" sldId="277"/>
            <ac:spMk id="38" creationId="{E49D7415-2F11-44C2-B6AA-13A25B6814B9}"/>
          </ac:spMkLst>
        </pc:spChg>
        <pc:spChg chg="add">
          <ac:chgData name="brian.monter7@gmail.com" userId="90b2d0211094ce88" providerId="LiveId" clId="{F5AAE4F2-3828-46EE-8B5E-B7B240ECE854}" dt="2022-05-09T00:38:27.992" v="1261" actId="26606"/>
          <ac:spMkLst>
            <pc:docMk/>
            <pc:sldMk cId="2222597432" sldId="277"/>
            <ac:spMk id="39" creationId="{CD8B4F24-440B-49E9-B85D-733523DC064B}"/>
          </ac:spMkLst>
        </pc:spChg>
        <pc:picChg chg="mod">
          <ac:chgData name="brian.monter7@gmail.com" userId="90b2d0211094ce88" providerId="LiveId" clId="{F5AAE4F2-3828-46EE-8B5E-B7B240ECE854}" dt="2022-05-09T00:38:27.992" v="1261" actId="26606"/>
          <ac:picMkLst>
            <pc:docMk/>
            <pc:sldMk cId="2222597432" sldId="277"/>
            <ac:picMk id="4" creationId="{01672E93-7FE9-2951-9C11-965B5031C19C}"/>
          </ac:picMkLst>
        </pc:picChg>
        <pc:cxnChg chg="del">
          <ac:chgData name="brian.monter7@gmail.com" userId="90b2d0211094ce88" providerId="LiveId" clId="{F5AAE4F2-3828-46EE-8B5E-B7B240ECE854}" dt="2022-05-09T00:38:08.350" v="1258" actId="26606"/>
          <ac:cxnSpMkLst>
            <pc:docMk/>
            <pc:sldMk cId="2222597432" sldId="277"/>
            <ac:cxnSpMk id="31" creationId="{9BFA7F3E-7868-4A4D-9F5E-C2148971041E}"/>
          </ac:cxnSpMkLst>
        </pc:cxnChg>
        <pc:cxnChg chg="del">
          <ac:chgData name="brian.monter7@gmail.com" userId="90b2d0211094ce88" providerId="LiveId" clId="{F5AAE4F2-3828-46EE-8B5E-B7B240ECE854}" dt="2022-05-09T00:38:08.350" v="1258" actId="26606"/>
          <ac:cxnSpMkLst>
            <pc:docMk/>
            <pc:sldMk cId="2222597432" sldId="277"/>
            <ac:cxnSpMk id="33" creationId="{276AB626-F2F4-41D1-94FC-3258BA6784F8}"/>
          </ac:cxnSpMkLst>
        </pc:cxnChg>
        <pc:cxnChg chg="add del">
          <ac:chgData name="brian.monter7@gmail.com" userId="90b2d0211094ce88" providerId="LiveId" clId="{F5AAE4F2-3828-46EE-8B5E-B7B240ECE854}" dt="2022-05-09T00:38:24.316" v="1260"/>
          <ac:cxnSpMkLst>
            <pc:docMk/>
            <pc:sldMk cId="2222597432" sldId="277"/>
            <ac:cxnSpMk id="40" creationId="{D2E57F3D-33BE-4306-87E6-245763719516}"/>
          </ac:cxnSpMkLst>
        </pc:cxnChg>
      </pc:sldChg>
      <pc:sldChg chg="addSp delSp modSp add del mod setBg delDesignElem">
        <pc:chgData name="brian.monter7@gmail.com" userId="90b2d0211094ce88" providerId="LiveId" clId="{F5AAE4F2-3828-46EE-8B5E-B7B240ECE854}" dt="2022-05-09T00:36:12.966" v="1242" actId="2696"/>
        <pc:sldMkLst>
          <pc:docMk/>
          <pc:sldMk cId="2513227334" sldId="278"/>
        </pc:sldMkLst>
        <pc:spChg chg="add">
          <ac:chgData name="brian.monter7@gmail.com" userId="90b2d0211094ce88" providerId="LiveId" clId="{F5AAE4F2-3828-46EE-8B5E-B7B240ECE854}" dt="2022-05-09T00:32:56.903" v="1218" actId="26606"/>
          <ac:spMkLst>
            <pc:docMk/>
            <pc:sldMk cId="2513227334" sldId="278"/>
            <ac:spMk id="9" creationId="{F13C74B1-5B17-4795-BED0-7140497B445A}"/>
          </ac:spMkLst>
        </pc:spChg>
        <pc:spChg chg="add">
          <ac:chgData name="brian.monter7@gmail.com" userId="90b2d0211094ce88" providerId="LiveId" clId="{F5AAE4F2-3828-46EE-8B5E-B7B240ECE854}" dt="2022-05-09T00:32:56.903" v="1218" actId="26606"/>
          <ac:spMkLst>
            <pc:docMk/>
            <pc:sldMk cId="2513227334" sldId="278"/>
            <ac:spMk id="11" creationId="{D4974D33-8DC5-464E-8C6D-BE58F0669C17}"/>
          </ac:spMkLst>
        </pc:spChg>
        <pc:spChg chg="del">
          <ac:chgData name="brian.monter7@gmail.com" userId="90b2d0211094ce88" providerId="LiveId" clId="{F5AAE4F2-3828-46EE-8B5E-B7B240ECE854}" dt="2022-05-09T00:32:47.090" v="1216"/>
          <ac:spMkLst>
            <pc:docMk/>
            <pc:sldMk cId="2513227334" sldId="278"/>
            <ac:spMk id="35" creationId="{F13C74B1-5B17-4795-BED0-7140497B445A}"/>
          </ac:spMkLst>
        </pc:spChg>
        <pc:spChg chg="del">
          <ac:chgData name="brian.monter7@gmail.com" userId="90b2d0211094ce88" providerId="LiveId" clId="{F5AAE4F2-3828-46EE-8B5E-B7B240ECE854}" dt="2022-05-09T00:32:47.090" v="1216"/>
          <ac:spMkLst>
            <pc:docMk/>
            <pc:sldMk cId="2513227334" sldId="278"/>
            <ac:spMk id="37" creationId="{D4974D33-8DC5-464E-8C6D-BE58F0669C17}"/>
          </ac:spMkLst>
        </pc:spChg>
        <pc:picChg chg="mod">
          <ac:chgData name="brian.monter7@gmail.com" userId="90b2d0211094ce88" providerId="LiveId" clId="{F5AAE4F2-3828-46EE-8B5E-B7B240ECE854}" dt="2022-05-09T00:32:56.903" v="1218" actId="26606"/>
          <ac:picMkLst>
            <pc:docMk/>
            <pc:sldMk cId="2513227334" sldId="278"/>
            <ac:picMk id="4" creationId="{F4D8EB94-7A1F-4A62-AC98-FDFFE5DC8BD5}"/>
          </ac:picMkLst>
        </pc:picChg>
      </pc:sldChg>
      <pc:sldChg chg="addSp delSp modSp add mod setBg delDesignElem">
        <pc:chgData name="brian.monter7@gmail.com" userId="90b2d0211094ce88" providerId="LiveId" clId="{F5AAE4F2-3828-46EE-8B5E-B7B240ECE854}" dt="2022-05-09T00:35:24.829" v="1234" actId="26606"/>
        <pc:sldMkLst>
          <pc:docMk/>
          <pc:sldMk cId="1367171972" sldId="279"/>
        </pc:sldMkLst>
        <pc:spChg chg="mod">
          <ac:chgData name="brian.monter7@gmail.com" userId="90b2d0211094ce88" providerId="LiveId" clId="{F5AAE4F2-3828-46EE-8B5E-B7B240ECE854}" dt="2022-05-09T00:35:24.829" v="1234" actId="26606"/>
          <ac:spMkLst>
            <pc:docMk/>
            <pc:sldMk cId="1367171972" sldId="279"/>
            <ac:spMk id="2" creationId="{C223B342-0CD8-436B-ABD3-1294FABA0CCD}"/>
          </ac:spMkLst>
        </pc:spChg>
        <pc:spChg chg="del">
          <ac:chgData name="brian.monter7@gmail.com" userId="90b2d0211094ce88" providerId="LiveId" clId="{F5AAE4F2-3828-46EE-8B5E-B7B240ECE854}" dt="2022-05-09T00:35:06.644" v="1232"/>
          <ac:spMkLst>
            <pc:docMk/>
            <pc:sldMk cId="1367171972" sldId="279"/>
            <ac:spMk id="9" creationId="{F68B2C62-7648-4430-90D5-AE0F252AF113}"/>
          </ac:spMkLst>
        </pc:spChg>
        <pc:spChg chg="add">
          <ac:chgData name="brian.monter7@gmail.com" userId="90b2d0211094ce88" providerId="LiveId" clId="{F5AAE4F2-3828-46EE-8B5E-B7B240ECE854}" dt="2022-05-09T00:35:24.829" v="1234" actId="26606"/>
          <ac:spMkLst>
            <pc:docMk/>
            <pc:sldMk cId="1367171972" sldId="279"/>
            <ac:spMk id="10" creationId="{2B97F24A-32CE-4C1C-A50D-3016B394DCFB}"/>
          </ac:spMkLst>
        </pc:spChg>
        <pc:spChg chg="add">
          <ac:chgData name="brian.monter7@gmail.com" userId="90b2d0211094ce88" providerId="LiveId" clId="{F5AAE4F2-3828-46EE-8B5E-B7B240ECE854}" dt="2022-05-09T00:35:24.829" v="1234" actId="26606"/>
          <ac:spMkLst>
            <pc:docMk/>
            <pc:sldMk cId="1367171972" sldId="279"/>
            <ac:spMk id="12" creationId="{CD8B4F24-440B-49E9-B85D-733523DC064B}"/>
          </ac:spMkLst>
        </pc:spChg>
        <pc:graphicFrameChg chg="mod ord modGraphic">
          <ac:chgData name="brian.monter7@gmail.com" userId="90b2d0211094ce88" providerId="LiveId" clId="{F5AAE4F2-3828-46EE-8B5E-B7B240ECE854}" dt="2022-05-09T00:35:24.829" v="1234" actId="26606"/>
          <ac:graphicFrameMkLst>
            <pc:docMk/>
            <pc:sldMk cId="1367171972" sldId="279"/>
            <ac:graphicFrameMk id="5" creationId="{BFBC1AF1-61B1-E949-2F35-D1A3AAF259F2}"/>
          </ac:graphicFrameMkLst>
        </pc:graphicFrameChg>
        <pc:picChg chg="mod">
          <ac:chgData name="brian.monter7@gmail.com" userId="90b2d0211094ce88" providerId="LiveId" clId="{F5AAE4F2-3828-46EE-8B5E-B7B240ECE854}" dt="2022-05-09T00:35:24.829" v="1234" actId="26606"/>
          <ac:picMkLst>
            <pc:docMk/>
            <pc:sldMk cId="1367171972" sldId="279"/>
            <ac:picMk id="4" creationId="{1577E94B-1FA3-4DC0-9BD2-50E579647EE6}"/>
          </ac:picMkLst>
        </pc:picChg>
        <pc:cxnChg chg="del">
          <ac:chgData name="brian.monter7@gmail.com" userId="90b2d0211094ce88" providerId="LiveId" clId="{F5AAE4F2-3828-46EE-8B5E-B7B240ECE854}" dt="2022-05-09T00:35:06.644" v="1232"/>
          <ac:cxnSpMkLst>
            <pc:docMk/>
            <pc:sldMk cId="1367171972" sldId="279"/>
            <ac:cxnSpMk id="11" creationId="{4BFD5B9F-5FB6-467D-83D5-DF82F1907354}"/>
          </ac:cxnSpMkLst>
        </pc:cxnChg>
      </pc:sldChg>
      <pc:sldChg chg="addSp delSp modSp add mod setBg delDesignElem">
        <pc:chgData name="brian.monter7@gmail.com" userId="90b2d0211094ce88" providerId="LiveId" clId="{F5AAE4F2-3828-46EE-8B5E-B7B240ECE854}" dt="2022-05-09T00:37:42.757" v="1256" actId="26606"/>
        <pc:sldMkLst>
          <pc:docMk/>
          <pc:sldMk cId="3232614081" sldId="280"/>
        </pc:sldMkLst>
        <pc:spChg chg="mod">
          <ac:chgData name="brian.monter7@gmail.com" userId="90b2d0211094ce88" providerId="LiveId" clId="{F5AAE4F2-3828-46EE-8B5E-B7B240ECE854}" dt="2022-05-09T00:37:42.757" v="1256" actId="26606"/>
          <ac:spMkLst>
            <pc:docMk/>
            <pc:sldMk cId="3232614081" sldId="280"/>
            <ac:spMk id="2" creationId="{9B04C4A4-FA76-3CE1-4AF9-466CC99C196E}"/>
          </ac:spMkLst>
        </pc:spChg>
        <pc:spChg chg="mod">
          <ac:chgData name="brian.monter7@gmail.com" userId="90b2d0211094ce88" providerId="LiveId" clId="{F5AAE4F2-3828-46EE-8B5E-B7B240ECE854}" dt="2022-05-09T00:37:42.757" v="1256" actId="26606"/>
          <ac:spMkLst>
            <pc:docMk/>
            <pc:sldMk cId="3232614081" sldId="280"/>
            <ac:spMk id="3" creationId="{F0F97C09-ED3B-FBB2-4C01-192508F02D2B}"/>
          </ac:spMkLst>
        </pc:spChg>
        <pc:spChg chg="add">
          <ac:chgData name="brian.monter7@gmail.com" userId="90b2d0211094ce88" providerId="LiveId" clId="{F5AAE4F2-3828-46EE-8B5E-B7B240ECE854}" dt="2022-05-09T00:37:42.757" v="1256" actId="26606"/>
          <ac:spMkLst>
            <pc:docMk/>
            <pc:sldMk cId="3232614081" sldId="280"/>
            <ac:spMk id="9" creationId="{2B97F24A-32CE-4C1C-A50D-3016B394DCFB}"/>
          </ac:spMkLst>
        </pc:spChg>
        <pc:spChg chg="add">
          <ac:chgData name="brian.monter7@gmail.com" userId="90b2d0211094ce88" providerId="LiveId" clId="{F5AAE4F2-3828-46EE-8B5E-B7B240ECE854}" dt="2022-05-09T00:37:42.757" v="1256" actId="26606"/>
          <ac:spMkLst>
            <pc:docMk/>
            <pc:sldMk cId="3232614081" sldId="280"/>
            <ac:spMk id="11" creationId="{CD8B4F24-440B-49E9-B85D-733523DC064B}"/>
          </ac:spMkLst>
        </pc:spChg>
        <pc:spChg chg="del">
          <ac:chgData name="brian.monter7@gmail.com" userId="90b2d0211094ce88" providerId="LiveId" clId="{F5AAE4F2-3828-46EE-8B5E-B7B240ECE854}" dt="2022-05-09T00:37:08.348" v="1244"/>
          <ac:spMkLst>
            <pc:docMk/>
            <pc:sldMk cId="3232614081" sldId="280"/>
            <ac:spMk id="39" creationId="{E49D7415-2F11-44C2-B6AA-13A25B6814B9}"/>
          </ac:spMkLst>
        </pc:spChg>
        <pc:picChg chg="mod">
          <ac:chgData name="brian.monter7@gmail.com" userId="90b2d0211094ce88" providerId="LiveId" clId="{F5AAE4F2-3828-46EE-8B5E-B7B240ECE854}" dt="2022-05-09T00:37:42.757" v="1256" actId="26606"/>
          <ac:picMkLst>
            <pc:docMk/>
            <pc:sldMk cId="3232614081" sldId="280"/>
            <ac:picMk id="4" creationId="{BE7608DB-812E-6E73-E5A9-85806F66E906}"/>
          </ac:picMkLst>
        </pc:picChg>
        <pc:cxnChg chg="del">
          <ac:chgData name="brian.monter7@gmail.com" userId="90b2d0211094ce88" providerId="LiveId" clId="{F5AAE4F2-3828-46EE-8B5E-B7B240ECE854}" dt="2022-05-09T00:37:08.348" v="1244"/>
          <ac:cxnSpMkLst>
            <pc:docMk/>
            <pc:sldMk cId="3232614081" sldId="280"/>
            <ac:cxnSpMk id="38" creationId="{276AB626-F2F4-41D1-94FC-3258BA6784F8}"/>
          </ac:cxnSpMkLst>
        </pc:cxnChg>
        <pc:cxnChg chg="del">
          <ac:chgData name="brian.monter7@gmail.com" userId="90b2d0211094ce88" providerId="LiveId" clId="{F5AAE4F2-3828-46EE-8B5E-B7B240ECE854}" dt="2022-05-09T00:37:08.348" v="1244"/>
          <ac:cxnSpMkLst>
            <pc:docMk/>
            <pc:sldMk cId="3232614081" sldId="280"/>
            <ac:cxnSpMk id="40" creationId="{9BFA7F3E-7868-4A4D-9F5E-C2148971041E}"/>
          </ac:cxnSpMkLst>
        </pc:cxnChg>
      </pc:sldChg>
      <pc:sldChg chg="addSp delSp modSp new mod setBg">
        <pc:chgData name="brian.monter7@gmail.com" userId="90b2d0211094ce88" providerId="LiveId" clId="{F5AAE4F2-3828-46EE-8B5E-B7B240ECE854}" dt="2022-05-11T02:16:22.994" v="3145" actId="20577"/>
        <pc:sldMkLst>
          <pc:docMk/>
          <pc:sldMk cId="3880284193" sldId="281"/>
        </pc:sldMkLst>
        <pc:spChg chg="mod">
          <ac:chgData name="brian.monter7@gmail.com" userId="90b2d0211094ce88" providerId="LiveId" clId="{F5AAE4F2-3828-46EE-8B5E-B7B240ECE854}" dt="2022-05-11T02:16:19.699" v="3144" actId="26606"/>
          <ac:spMkLst>
            <pc:docMk/>
            <pc:sldMk cId="3880284193" sldId="281"/>
            <ac:spMk id="2" creationId="{E7C045B9-0F5B-7ACA-8467-FC7B300290B6}"/>
          </ac:spMkLst>
        </pc:spChg>
        <pc:spChg chg="mod">
          <ac:chgData name="brian.monter7@gmail.com" userId="90b2d0211094ce88" providerId="LiveId" clId="{F5AAE4F2-3828-46EE-8B5E-B7B240ECE854}" dt="2022-05-11T02:16:22.994" v="3145" actId="20577"/>
          <ac:spMkLst>
            <pc:docMk/>
            <pc:sldMk cId="3880284193" sldId="281"/>
            <ac:spMk id="3" creationId="{05FA2733-E15C-A0C0-FFFD-7EF426621512}"/>
          </ac:spMkLst>
        </pc:spChg>
        <pc:spChg chg="add del">
          <ac:chgData name="brian.monter7@gmail.com" userId="90b2d0211094ce88" providerId="LiveId" clId="{F5AAE4F2-3828-46EE-8B5E-B7B240ECE854}" dt="2022-05-11T02:16:18.767" v="3141" actId="26606"/>
          <ac:spMkLst>
            <pc:docMk/>
            <pc:sldMk cId="3880284193" sldId="281"/>
            <ac:spMk id="9" creationId="{2B97F24A-32CE-4C1C-A50D-3016B394DCFB}"/>
          </ac:spMkLst>
        </pc:spChg>
        <pc:spChg chg="add del">
          <ac:chgData name="brian.monter7@gmail.com" userId="90b2d0211094ce88" providerId="LiveId" clId="{F5AAE4F2-3828-46EE-8B5E-B7B240ECE854}" dt="2022-05-11T02:16:18.767" v="3141" actId="26606"/>
          <ac:spMkLst>
            <pc:docMk/>
            <pc:sldMk cId="3880284193" sldId="281"/>
            <ac:spMk id="11" creationId="{CD8B4F24-440B-49E9-B85D-733523DC064B}"/>
          </ac:spMkLst>
        </pc:spChg>
        <pc:spChg chg="add del">
          <ac:chgData name="brian.monter7@gmail.com" userId="90b2d0211094ce88" providerId="LiveId" clId="{F5AAE4F2-3828-46EE-8B5E-B7B240ECE854}" dt="2022-05-11T02:16:19.691" v="3143" actId="26606"/>
          <ac:spMkLst>
            <pc:docMk/>
            <pc:sldMk cId="3880284193" sldId="281"/>
            <ac:spMk id="13" creationId="{743AA782-23D1-4521-8CAD-47662984AA08}"/>
          </ac:spMkLst>
        </pc:spChg>
        <pc:spChg chg="add del">
          <ac:chgData name="brian.monter7@gmail.com" userId="90b2d0211094ce88" providerId="LiveId" clId="{F5AAE4F2-3828-46EE-8B5E-B7B240ECE854}" dt="2022-05-11T02:16:19.691" v="3143" actId="26606"/>
          <ac:spMkLst>
            <pc:docMk/>
            <pc:sldMk cId="3880284193" sldId="281"/>
            <ac:spMk id="14" creationId="{650D18FE-0824-4A46-B22C-A86B52E5780A}"/>
          </ac:spMkLst>
        </pc:spChg>
        <pc:spChg chg="add">
          <ac:chgData name="brian.monter7@gmail.com" userId="90b2d0211094ce88" providerId="LiveId" clId="{F5AAE4F2-3828-46EE-8B5E-B7B240ECE854}" dt="2022-05-11T02:16:19.699" v="3144" actId="26606"/>
          <ac:spMkLst>
            <pc:docMk/>
            <pc:sldMk cId="3880284193" sldId="281"/>
            <ac:spMk id="16" creationId="{2B97F24A-32CE-4C1C-A50D-3016B394DCFB}"/>
          </ac:spMkLst>
        </pc:spChg>
        <pc:spChg chg="add">
          <ac:chgData name="brian.monter7@gmail.com" userId="90b2d0211094ce88" providerId="LiveId" clId="{F5AAE4F2-3828-46EE-8B5E-B7B240ECE854}" dt="2022-05-11T02:16:19.699" v="3144" actId="26606"/>
          <ac:spMkLst>
            <pc:docMk/>
            <pc:sldMk cId="3880284193" sldId="281"/>
            <ac:spMk id="17" creationId="{CD8B4F24-440B-49E9-B85D-733523DC064B}"/>
          </ac:spMkLst>
        </pc:spChg>
        <pc:picChg chg="add mod">
          <ac:chgData name="brian.monter7@gmail.com" userId="90b2d0211094ce88" providerId="LiveId" clId="{F5AAE4F2-3828-46EE-8B5E-B7B240ECE854}" dt="2022-05-11T02:16:19.699" v="3144" actId="26606"/>
          <ac:picMkLst>
            <pc:docMk/>
            <pc:sldMk cId="3880284193" sldId="281"/>
            <ac:picMk id="4" creationId="{06C6FBF1-0AE0-2AE6-2BB1-080F8BE53BB2}"/>
          </ac:picMkLst>
        </pc:picChg>
      </pc:sldChg>
      <pc:sldChg chg="addSp modSp new mod setBg">
        <pc:chgData name="brian.monter7@gmail.com" userId="90b2d0211094ce88" providerId="LiveId" clId="{F5AAE4F2-3828-46EE-8B5E-B7B240ECE854}" dt="2022-05-11T01:05:01.568" v="2499" actId="26606"/>
        <pc:sldMkLst>
          <pc:docMk/>
          <pc:sldMk cId="622149333" sldId="282"/>
        </pc:sldMkLst>
        <pc:spChg chg="mod">
          <ac:chgData name="brian.monter7@gmail.com" userId="90b2d0211094ce88" providerId="LiveId" clId="{F5AAE4F2-3828-46EE-8B5E-B7B240ECE854}" dt="2022-05-11T01:05:01.568" v="2499" actId="26606"/>
          <ac:spMkLst>
            <pc:docMk/>
            <pc:sldMk cId="622149333" sldId="282"/>
            <ac:spMk id="2" creationId="{4902F7C7-BE0E-E23A-F7F0-60B9A926FBBA}"/>
          </ac:spMkLst>
        </pc:spChg>
        <pc:spChg chg="mod">
          <ac:chgData name="brian.monter7@gmail.com" userId="90b2d0211094ce88" providerId="LiveId" clId="{F5AAE4F2-3828-46EE-8B5E-B7B240ECE854}" dt="2022-05-11T01:05:01.568" v="2499" actId="26606"/>
          <ac:spMkLst>
            <pc:docMk/>
            <pc:sldMk cId="622149333" sldId="282"/>
            <ac:spMk id="3" creationId="{0D65F4DC-AECF-254C-54D7-00B2D9C69072}"/>
          </ac:spMkLst>
        </pc:spChg>
        <pc:spChg chg="add">
          <ac:chgData name="brian.monter7@gmail.com" userId="90b2d0211094ce88" providerId="LiveId" clId="{F5AAE4F2-3828-46EE-8B5E-B7B240ECE854}" dt="2022-05-11T01:05:01.568" v="2499" actId="26606"/>
          <ac:spMkLst>
            <pc:docMk/>
            <pc:sldMk cId="622149333" sldId="282"/>
            <ac:spMk id="9" creationId="{2B97F24A-32CE-4C1C-A50D-3016B394DCFB}"/>
          </ac:spMkLst>
        </pc:spChg>
        <pc:spChg chg="add">
          <ac:chgData name="brian.monter7@gmail.com" userId="90b2d0211094ce88" providerId="LiveId" clId="{F5AAE4F2-3828-46EE-8B5E-B7B240ECE854}" dt="2022-05-11T01:05:01.568" v="2499" actId="26606"/>
          <ac:spMkLst>
            <pc:docMk/>
            <pc:sldMk cId="622149333" sldId="282"/>
            <ac:spMk id="11" creationId="{CD8B4F24-440B-49E9-B85D-733523DC064B}"/>
          </ac:spMkLst>
        </pc:spChg>
        <pc:picChg chg="add mod">
          <ac:chgData name="brian.monter7@gmail.com" userId="90b2d0211094ce88" providerId="LiveId" clId="{F5AAE4F2-3828-46EE-8B5E-B7B240ECE854}" dt="2022-05-11T01:05:01.568" v="2499" actId="26606"/>
          <ac:picMkLst>
            <pc:docMk/>
            <pc:sldMk cId="622149333" sldId="282"/>
            <ac:picMk id="4" creationId="{8716BB65-F276-9AAA-ED56-D3F44F77DAA7}"/>
          </ac:picMkLst>
        </pc:picChg>
      </pc:sldChg>
      <pc:sldChg chg="new del">
        <pc:chgData name="brian.monter7@gmail.com" userId="90b2d0211094ce88" providerId="LiveId" clId="{F5AAE4F2-3828-46EE-8B5E-B7B240ECE854}" dt="2022-05-11T00:12:45.693" v="2426" actId="2696"/>
        <pc:sldMkLst>
          <pc:docMk/>
          <pc:sldMk cId="521260895" sldId="283"/>
        </pc:sldMkLst>
      </pc:sldChg>
      <pc:sldChg chg="addSp delSp modSp new del mod ord setBg">
        <pc:chgData name="brian.monter7@gmail.com" userId="90b2d0211094ce88" providerId="LiveId" clId="{F5AAE4F2-3828-46EE-8B5E-B7B240ECE854}" dt="2022-05-11T00:43:06.520" v="2497" actId="2696"/>
        <pc:sldMkLst>
          <pc:docMk/>
          <pc:sldMk cId="2364335259" sldId="283"/>
        </pc:sldMkLst>
        <pc:spChg chg="mod">
          <ac:chgData name="brian.monter7@gmail.com" userId="90b2d0211094ce88" providerId="LiveId" clId="{F5AAE4F2-3828-46EE-8B5E-B7B240ECE854}" dt="2022-05-11T00:24:05.374" v="2485" actId="26606"/>
          <ac:spMkLst>
            <pc:docMk/>
            <pc:sldMk cId="2364335259" sldId="283"/>
            <ac:spMk id="2" creationId="{E4C26196-88E4-7232-51C5-8B8DBED8E7B5}"/>
          </ac:spMkLst>
        </pc:spChg>
        <pc:spChg chg="del">
          <ac:chgData name="brian.monter7@gmail.com" userId="90b2d0211094ce88" providerId="LiveId" clId="{F5AAE4F2-3828-46EE-8B5E-B7B240ECE854}" dt="2022-05-11T00:19:08.888" v="2453"/>
          <ac:spMkLst>
            <pc:docMk/>
            <pc:sldMk cId="2364335259" sldId="283"/>
            <ac:spMk id="3" creationId="{26F0FD07-504F-0749-F08B-F0B1C9476195}"/>
          </ac:spMkLst>
        </pc:spChg>
        <pc:spChg chg="add del">
          <ac:chgData name="brian.monter7@gmail.com" userId="90b2d0211094ce88" providerId="LiveId" clId="{F5AAE4F2-3828-46EE-8B5E-B7B240ECE854}" dt="2022-05-11T00:19:34.164" v="2459" actId="26606"/>
          <ac:spMkLst>
            <pc:docMk/>
            <pc:sldMk cId="2364335259" sldId="283"/>
            <ac:spMk id="71" creationId="{D4771268-CB57-404A-9271-370EB28F6090}"/>
          </ac:spMkLst>
        </pc:spChg>
        <pc:spChg chg="add del">
          <ac:chgData name="brian.monter7@gmail.com" userId="90b2d0211094ce88" providerId="LiveId" clId="{F5AAE4F2-3828-46EE-8B5E-B7B240ECE854}" dt="2022-05-11T00:23:50.889" v="2481" actId="26606"/>
          <ac:spMkLst>
            <pc:docMk/>
            <pc:sldMk cId="2364335259" sldId="283"/>
            <ac:spMk id="75" creationId="{823AC064-BC96-4F32-8AE1-B2FD38754823}"/>
          </ac:spMkLst>
        </pc:spChg>
        <pc:spChg chg="add del">
          <ac:chgData name="brian.monter7@gmail.com" userId="90b2d0211094ce88" providerId="LiveId" clId="{F5AAE4F2-3828-46EE-8B5E-B7B240ECE854}" dt="2022-05-11T00:24:05.370" v="2484" actId="26606"/>
          <ac:spMkLst>
            <pc:docMk/>
            <pc:sldMk cId="2364335259" sldId="283"/>
            <ac:spMk id="78" creationId="{69D47016-023F-44BD-981C-50E7A10A6609}"/>
          </ac:spMkLst>
        </pc:spChg>
        <pc:spChg chg="add del">
          <ac:chgData name="brian.monter7@gmail.com" userId="90b2d0211094ce88" providerId="LiveId" clId="{F5AAE4F2-3828-46EE-8B5E-B7B240ECE854}" dt="2022-05-11T00:24:05.370" v="2484" actId="26606"/>
          <ac:spMkLst>
            <pc:docMk/>
            <pc:sldMk cId="2364335259" sldId="283"/>
            <ac:spMk id="80" creationId="{6D8B37B0-0682-433E-BC8D-498C04ABD9A7}"/>
          </ac:spMkLst>
        </pc:spChg>
        <pc:spChg chg="add del">
          <ac:chgData name="brian.monter7@gmail.com" userId="90b2d0211094ce88" providerId="LiveId" clId="{F5AAE4F2-3828-46EE-8B5E-B7B240ECE854}" dt="2022-05-11T00:19:34.153" v="2458" actId="26606"/>
          <ac:spMkLst>
            <pc:docMk/>
            <pc:sldMk cId="2364335259" sldId="283"/>
            <ac:spMk id="135" creationId="{1825AC39-5F85-4CAA-8A81-A1287086B2B6}"/>
          </ac:spMkLst>
        </pc:spChg>
        <pc:spChg chg="add del">
          <ac:chgData name="brian.monter7@gmail.com" userId="90b2d0211094ce88" providerId="LiveId" clId="{F5AAE4F2-3828-46EE-8B5E-B7B240ECE854}" dt="2022-05-11T00:19:34.153" v="2458" actId="26606"/>
          <ac:spMkLst>
            <pc:docMk/>
            <pc:sldMk cId="2364335259" sldId="283"/>
            <ac:spMk id="137" creationId="{95DA4D23-37FC-4B90-8188-F0377C5FF44B}"/>
          </ac:spMkLst>
        </pc:spChg>
        <pc:spChg chg="add del">
          <ac:chgData name="brian.monter7@gmail.com" userId="90b2d0211094ce88" providerId="LiveId" clId="{F5AAE4F2-3828-46EE-8B5E-B7B240ECE854}" dt="2022-05-11T00:19:34.153" v="2458" actId="26606"/>
          <ac:spMkLst>
            <pc:docMk/>
            <pc:sldMk cId="2364335259" sldId="283"/>
            <ac:spMk id="139" creationId="{A7A4B465-FBCC-4CD4-89A1-82992A7B47FF}"/>
          </ac:spMkLst>
        </pc:spChg>
        <pc:spChg chg="add del">
          <ac:chgData name="brian.monter7@gmail.com" userId="90b2d0211094ce88" providerId="LiveId" clId="{F5AAE4F2-3828-46EE-8B5E-B7B240ECE854}" dt="2022-05-11T00:19:34.153" v="2458" actId="26606"/>
          <ac:spMkLst>
            <pc:docMk/>
            <pc:sldMk cId="2364335259" sldId="283"/>
            <ac:spMk id="141" creationId="{909E572F-9CDC-4214-9D42-FF0017649590}"/>
          </ac:spMkLst>
        </pc:spChg>
        <pc:spChg chg="add del">
          <ac:chgData name="brian.monter7@gmail.com" userId="90b2d0211094ce88" providerId="LiveId" clId="{F5AAE4F2-3828-46EE-8B5E-B7B240ECE854}" dt="2022-05-11T00:23:07.830" v="2479" actId="26606"/>
          <ac:spMkLst>
            <pc:docMk/>
            <pc:sldMk cId="2364335259" sldId="283"/>
            <ac:spMk id="1028" creationId="{2B97F24A-32CE-4C1C-A50D-3016B394DCFB}"/>
          </ac:spMkLst>
        </pc:spChg>
        <pc:spChg chg="add del">
          <ac:chgData name="brian.monter7@gmail.com" userId="90b2d0211094ce88" providerId="LiveId" clId="{F5AAE4F2-3828-46EE-8B5E-B7B240ECE854}" dt="2022-05-11T00:23:07.830" v="2479" actId="26606"/>
          <ac:spMkLst>
            <pc:docMk/>
            <pc:sldMk cId="2364335259" sldId="283"/>
            <ac:spMk id="1029" creationId="{CD8B4F24-440B-49E9-B85D-733523DC064B}"/>
          </ac:spMkLst>
        </pc:spChg>
        <pc:spChg chg="add del mod">
          <ac:chgData name="brian.monter7@gmail.com" userId="90b2d0211094ce88" providerId="LiveId" clId="{F5AAE4F2-3828-46EE-8B5E-B7B240ECE854}" dt="2022-05-11T00:24:09.519" v="2486" actId="21"/>
          <ac:spMkLst>
            <pc:docMk/>
            <pc:sldMk cId="2364335259" sldId="283"/>
            <ac:spMk id="1030" creationId="{E87FE175-F695-3F68-51FB-8C9630175AD5}"/>
          </ac:spMkLst>
        </pc:spChg>
        <pc:spChg chg="add del">
          <ac:chgData name="brian.monter7@gmail.com" userId="90b2d0211094ce88" providerId="LiveId" clId="{F5AAE4F2-3828-46EE-8B5E-B7B240ECE854}" dt="2022-05-11T00:24:05.374" v="2485" actId="26606"/>
          <ac:spMkLst>
            <pc:docMk/>
            <pc:sldMk cId="2364335259" sldId="283"/>
            <ac:spMk id="1032" creationId="{69D47016-023F-44BD-981C-50E7A10A6609}"/>
          </ac:spMkLst>
        </pc:spChg>
        <pc:spChg chg="add del">
          <ac:chgData name="brian.monter7@gmail.com" userId="90b2d0211094ce88" providerId="LiveId" clId="{F5AAE4F2-3828-46EE-8B5E-B7B240ECE854}" dt="2022-05-11T00:24:05.374" v="2485" actId="26606"/>
          <ac:spMkLst>
            <pc:docMk/>
            <pc:sldMk cId="2364335259" sldId="283"/>
            <ac:spMk id="1033" creationId="{6D8B37B0-0682-433E-BC8D-498C04ABD9A7}"/>
          </ac:spMkLst>
        </pc:spChg>
        <pc:spChg chg="add">
          <ac:chgData name="brian.monter7@gmail.com" userId="90b2d0211094ce88" providerId="LiveId" clId="{F5AAE4F2-3828-46EE-8B5E-B7B240ECE854}" dt="2022-05-11T00:24:05.374" v="2485" actId="26606"/>
          <ac:spMkLst>
            <pc:docMk/>
            <pc:sldMk cId="2364335259" sldId="283"/>
            <ac:spMk id="1035" creationId="{352BEC0E-22F8-46D0-9632-375DB541B06C}"/>
          </ac:spMkLst>
        </pc:spChg>
        <pc:spChg chg="add">
          <ac:chgData name="brian.monter7@gmail.com" userId="90b2d0211094ce88" providerId="LiveId" clId="{F5AAE4F2-3828-46EE-8B5E-B7B240ECE854}" dt="2022-05-11T00:24:05.374" v="2485" actId="26606"/>
          <ac:spMkLst>
            <pc:docMk/>
            <pc:sldMk cId="2364335259" sldId="283"/>
            <ac:spMk id="1036" creationId="{3FCFB1DE-0B7E-48CC-BA90-B2AB0889F9D6}"/>
          </ac:spMkLst>
        </pc:spChg>
        <pc:picChg chg="add mod">
          <ac:chgData name="brian.monter7@gmail.com" userId="90b2d0211094ce88" providerId="LiveId" clId="{F5AAE4F2-3828-46EE-8B5E-B7B240ECE854}" dt="2022-05-11T00:24:29.586" v="2494" actId="14100"/>
          <ac:picMkLst>
            <pc:docMk/>
            <pc:sldMk cId="2364335259" sldId="283"/>
            <ac:picMk id="4" creationId="{CFE9A77C-FA72-6626-368F-D001D4E1147F}"/>
          </ac:picMkLst>
        </pc:picChg>
        <pc:picChg chg="add mod">
          <ac:chgData name="brian.monter7@gmail.com" userId="90b2d0211094ce88" providerId="LiveId" clId="{F5AAE4F2-3828-46EE-8B5E-B7B240ECE854}" dt="2022-05-11T00:24:22.547" v="2492" actId="1076"/>
          <ac:picMkLst>
            <pc:docMk/>
            <pc:sldMk cId="2364335259" sldId="283"/>
            <ac:picMk id="1026" creationId="{EC6E3E11-F212-2E2C-73BB-2E0B59101B8F}"/>
          </ac:picMkLst>
        </pc:picChg>
        <pc:cxnChg chg="add del">
          <ac:chgData name="brian.monter7@gmail.com" userId="90b2d0211094ce88" providerId="LiveId" clId="{F5AAE4F2-3828-46EE-8B5E-B7B240ECE854}" dt="2022-05-11T00:23:50.889" v="2481" actId="26606"/>
          <ac:cxnSpMkLst>
            <pc:docMk/>
            <pc:sldMk cId="2364335259" sldId="283"/>
            <ac:cxnSpMk id="77" creationId="{7E7C77BC-7138-40B1-A15B-20F57A494629}"/>
          </ac:cxnSpMkLst>
        </pc:cxnChg>
        <pc:cxnChg chg="add del">
          <ac:chgData name="brian.monter7@gmail.com" userId="90b2d0211094ce88" providerId="LiveId" clId="{F5AAE4F2-3828-46EE-8B5E-B7B240ECE854}" dt="2022-05-11T00:23:50.889" v="2481" actId="26606"/>
          <ac:cxnSpMkLst>
            <pc:docMk/>
            <pc:sldMk cId="2364335259" sldId="283"/>
            <ac:cxnSpMk id="79" creationId="{DB146403-F3D6-484B-B2ED-97F9565D0370}"/>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7AC0B7-920C-4E37-8810-3699D2C5478D}" type="doc">
      <dgm:prSet loTypeId="urn:microsoft.com/office/officeart/2008/layout/LinedList" loCatId="list" qsTypeId="urn:microsoft.com/office/officeart/2005/8/quickstyle/simple4" qsCatId="simple" csTypeId="urn:microsoft.com/office/officeart/2005/8/colors/colorful1" csCatId="colorful" phldr="1"/>
      <dgm:spPr/>
      <dgm:t>
        <a:bodyPr/>
        <a:lstStyle/>
        <a:p>
          <a:endParaRPr lang="en-US"/>
        </a:p>
      </dgm:t>
    </dgm:pt>
    <dgm:pt modelId="{8025EFFD-6B72-4B8D-9842-2D0F47DBACC4}">
      <dgm:prSet/>
      <dgm:spPr/>
      <dgm:t>
        <a:bodyPr/>
        <a:lstStyle/>
        <a:p>
          <a:r>
            <a:rPr lang="en-US"/>
            <a:t>Ridge</a:t>
          </a:r>
          <a:r>
            <a:rPr lang="en-US" baseline="0"/>
            <a:t> Regression</a:t>
          </a:r>
          <a:endParaRPr lang="en-US"/>
        </a:p>
      </dgm:t>
    </dgm:pt>
    <dgm:pt modelId="{331CED58-D58C-4C5F-86C9-34A7F0FCC618}" type="parTrans" cxnId="{17961B0D-59AA-4D38-B3CE-F94391E70EAA}">
      <dgm:prSet/>
      <dgm:spPr/>
      <dgm:t>
        <a:bodyPr/>
        <a:lstStyle/>
        <a:p>
          <a:endParaRPr lang="en-US"/>
        </a:p>
      </dgm:t>
    </dgm:pt>
    <dgm:pt modelId="{8AAC2125-24A6-4174-9722-8233EF5CFE2E}" type="sibTrans" cxnId="{17961B0D-59AA-4D38-B3CE-F94391E70EAA}">
      <dgm:prSet/>
      <dgm:spPr/>
      <dgm:t>
        <a:bodyPr/>
        <a:lstStyle/>
        <a:p>
          <a:endParaRPr lang="en-US"/>
        </a:p>
      </dgm:t>
    </dgm:pt>
    <dgm:pt modelId="{A821810F-0436-476C-89DD-37EC9B57275A}">
      <dgm:prSet/>
      <dgm:spPr/>
      <dgm:t>
        <a:bodyPr/>
        <a:lstStyle/>
        <a:p>
          <a:r>
            <a:rPr lang="en-US"/>
            <a:t>Global – Yearly – Ridge/ElasticNet</a:t>
          </a:r>
        </a:p>
        <a:p>
          <a:r>
            <a:rPr lang="en-US"/>
            <a:t>Country – Yearly – Ridge/ElasticNet </a:t>
          </a:r>
        </a:p>
      </dgm:t>
    </dgm:pt>
    <dgm:pt modelId="{AAC0C445-0846-45B9-A84C-4260B4C04970}" type="parTrans" cxnId="{C0C89D80-9B3D-4CA7-A139-81381D561744}">
      <dgm:prSet/>
      <dgm:spPr/>
      <dgm:t>
        <a:bodyPr/>
        <a:lstStyle/>
        <a:p>
          <a:endParaRPr lang="en-US"/>
        </a:p>
      </dgm:t>
    </dgm:pt>
    <dgm:pt modelId="{CA7ED6D2-5AFD-4CFA-9DA8-6A82E19AB10D}" type="sibTrans" cxnId="{C0C89D80-9B3D-4CA7-A139-81381D561744}">
      <dgm:prSet/>
      <dgm:spPr/>
      <dgm:t>
        <a:bodyPr/>
        <a:lstStyle/>
        <a:p>
          <a:endParaRPr lang="en-US"/>
        </a:p>
      </dgm:t>
    </dgm:pt>
    <dgm:pt modelId="{6ECB1794-3551-437C-944B-CE01AB9E33D9}">
      <dgm:prSet/>
      <dgm:spPr/>
      <dgm:t>
        <a:bodyPr/>
        <a:lstStyle/>
        <a:p>
          <a:r>
            <a:rPr lang="en-US" baseline="0"/>
            <a:t>Predict Average Temperature Using Fossil Fuel Data </a:t>
          </a:r>
          <a:endParaRPr lang="en-US"/>
        </a:p>
      </dgm:t>
    </dgm:pt>
    <dgm:pt modelId="{FEA5F6EE-30A7-4633-9C24-A34B0C75FDEC}" type="parTrans" cxnId="{3F7D8143-F189-46DD-958A-A7315DB4E639}">
      <dgm:prSet/>
      <dgm:spPr/>
      <dgm:t>
        <a:bodyPr/>
        <a:lstStyle/>
        <a:p>
          <a:endParaRPr lang="en-US"/>
        </a:p>
      </dgm:t>
    </dgm:pt>
    <dgm:pt modelId="{8716773F-0369-46D8-8922-0486ED3D6FD9}" type="sibTrans" cxnId="{3F7D8143-F189-46DD-958A-A7315DB4E639}">
      <dgm:prSet/>
      <dgm:spPr/>
      <dgm:t>
        <a:bodyPr/>
        <a:lstStyle/>
        <a:p>
          <a:endParaRPr lang="en-US"/>
        </a:p>
      </dgm:t>
    </dgm:pt>
    <dgm:pt modelId="{E5117218-34B6-469A-891B-C26058CCD982}" type="pres">
      <dgm:prSet presAssocID="{3A7AC0B7-920C-4E37-8810-3699D2C5478D}" presName="vert0" presStyleCnt="0">
        <dgm:presLayoutVars>
          <dgm:dir/>
          <dgm:animOne val="branch"/>
          <dgm:animLvl val="lvl"/>
        </dgm:presLayoutVars>
      </dgm:prSet>
      <dgm:spPr/>
    </dgm:pt>
    <dgm:pt modelId="{FEAE7D65-C05F-4948-8767-9B4B1B12E2DC}" type="pres">
      <dgm:prSet presAssocID="{8025EFFD-6B72-4B8D-9842-2D0F47DBACC4}" presName="thickLine" presStyleLbl="alignNode1" presStyleIdx="0" presStyleCnt="3"/>
      <dgm:spPr/>
    </dgm:pt>
    <dgm:pt modelId="{7DF389F5-F12A-44EC-9B90-B588C032887D}" type="pres">
      <dgm:prSet presAssocID="{8025EFFD-6B72-4B8D-9842-2D0F47DBACC4}" presName="horz1" presStyleCnt="0"/>
      <dgm:spPr/>
    </dgm:pt>
    <dgm:pt modelId="{FB06FE62-4766-4F92-9FF4-F8F9D96D39EB}" type="pres">
      <dgm:prSet presAssocID="{8025EFFD-6B72-4B8D-9842-2D0F47DBACC4}" presName="tx1" presStyleLbl="revTx" presStyleIdx="0" presStyleCnt="3"/>
      <dgm:spPr/>
    </dgm:pt>
    <dgm:pt modelId="{8102A029-0F09-495F-9B07-F23A7203500C}" type="pres">
      <dgm:prSet presAssocID="{8025EFFD-6B72-4B8D-9842-2D0F47DBACC4}" presName="vert1" presStyleCnt="0"/>
      <dgm:spPr/>
    </dgm:pt>
    <dgm:pt modelId="{6ABD9B3C-6DBD-4BFF-93B1-3F3FAC825B9A}" type="pres">
      <dgm:prSet presAssocID="{A821810F-0436-476C-89DD-37EC9B57275A}" presName="thickLine" presStyleLbl="alignNode1" presStyleIdx="1" presStyleCnt="3"/>
      <dgm:spPr/>
    </dgm:pt>
    <dgm:pt modelId="{5DE7C5FA-FEE7-4F25-8437-4E7513059DA7}" type="pres">
      <dgm:prSet presAssocID="{A821810F-0436-476C-89DD-37EC9B57275A}" presName="horz1" presStyleCnt="0"/>
      <dgm:spPr/>
    </dgm:pt>
    <dgm:pt modelId="{92A1E292-A9D2-42A5-84E6-EE44BDCFDC71}" type="pres">
      <dgm:prSet presAssocID="{A821810F-0436-476C-89DD-37EC9B57275A}" presName="tx1" presStyleLbl="revTx" presStyleIdx="1" presStyleCnt="3"/>
      <dgm:spPr/>
    </dgm:pt>
    <dgm:pt modelId="{FD6A4737-B69A-4F2D-AEDA-2D6DAC7AB739}" type="pres">
      <dgm:prSet presAssocID="{A821810F-0436-476C-89DD-37EC9B57275A}" presName="vert1" presStyleCnt="0"/>
      <dgm:spPr/>
    </dgm:pt>
    <dgm:pt modelId="{B276AEF9-9418-4688-800B-A9807C0A33FF}" type="pres">
      <dgm:prSet presAssocID="{6ECB1794-3551-437C-944B-CE01AB9E33D9}" presName="thickLine" presStyleLbl="alignNode1" presStyleIdx="2" presStyleCnt="3"/>
      <dgm:spPr/>
    </dgm:pt>
    <dgm:pt modelId="{17CF1E8C-579B-4744-88CB-3D97B1B49FB3}" type="pres">
      <dgm:prSet presAssocID="{6ECB1794-3551-437C-944B-CE01AB9E33D9}" presName="horz1" presStyleCnt="0"/>
      <dgm:spPr/>
    </dgm:pt>
    <dgm:pt modelId="{BBA44953-CDFA-484D-A51E-791D2F5C57F8}" type="pres">
      <dgm:prSet presAssocID="{6ECB1794-3551-437C-944B-CE01AB9E33D9}" presName="tx1" presStyleLbl="revTx" presStyleIdx="2" presStyleCnt="3"/>
      <dgm:spPr/>
    </dgm:pt>
    <dgm:pt modelId="{444ADB2A-62D7-43E7-BDED-3DA2DB8568E4}" type="pres">
      <dgm:prSet presAssocID="{6ECB1794-3551-437C-944B-CE01AB9E33D9}" presName="vert1" presStyleCnt="0"/>
      <dgm:spPr/>
    </dgm:pt>
  </dgm:ptLst>
  <dgm:cxnLst>
    <dgm:cxn modelId="{17961B0D-59AA-4D38-B3CE-F94391E70EAA}" srcId="{3A7AC0B7-920C-4E37-8810-3699D2C5478D}" destId="{8025EFFD-6B72-4B8D-9842-2D0F47DBACC4}" srcOrd="0" destOrd="0" parTransId="{331CED58-D58C-4C5F-86C9-34A7F0FCC618}" sibTransId="{8AAC2125-24A6-4174-9722-8233EF5CFE2E}"/>
    <dgm:cxn modelId="{548AC61F-70AA-406F-870E-5A808EF0FB5F}" type="presOf" srcId="{8025EFFD-6B72-4B8D-9842-2D0F47DBACC4}" destId="{FB06FE62-4766-4F92-9FF4-F8F9D96D39EB}" srcOrd="0" destOrd="0" presId="urn:microsoft.com/office/officeart/2008/layout/LinedList"/>
    <dgm:cxn modelId="{3F7D8143-F189-46DD-958A-A7315DB4E639}" srcId="{3A7AC0B7-920C-4E37-8810-3699D2C5478D}" destId="{6ECB1794-3551-437C-944B-CE01AB9E33D9}" srcOrd="2" destOrd="0" parTransId="{FEA5F6EE-30A7-4633-9C24-A34B0C75FDEC}" sibTransId="{8716773F-0369-46D8-8922-0486ED3D6FD9}"/>
    <dgm:cxn modelId="{D275A65A-3276-4218-A96B-1349BAEC2D8E}" type="presOf" srcId="{A821810F-0436-476C-89DD-37EC9B57275A}" destId="{92A1E292-A9D2-42A5-84E6-EE44BDCFDC71}" srcOrd="0" destOrd="0" presId="urn:microsoft.com/office/officeart/2008/layout/LinedList"/>
    <dgm:cxn modelId="{C0C89D80-9B3D-4CA7-A139-81381D561744}" srcId="{3A7AC0B7-920C-4E37-8810-3699D2C5478D}" destId="{A821810F-0436-476C-89DD-37EC9B57275A}" srcOrd="1" destOrd="0" parTransId="{AAC0C445-0846-45B9-A84C-4260B4C04970}" sibTransId="{CA7ED6D2-5AFD-4CFA-9DA8-6A82E19AB10D}"/>
    <dgm:cxn modelId="{F7BA78C9-D767-47F0-ADB7-D57BF0BD1A5F}" type="presOf" srcId="{6ECB1794-3551-437C-944B-CE01AB9E33D9}" destId="{BBA44953-CDFA-484D-A51E-791D2F5C57F8}" srcOrd="0" destOrd="0" presId="urn:microsoft.com/office/officeart/2008/layout/LinedList"/>
    <dgm:cxn modelId="{2DA1CBEE-CE4A-4F0D-A4A5-28BD431C6996}" type="presOf" srcId="{3A7AC0B7-920C-4E37-8810-3699D2C5478D}" destId="{E5117218-34B6-469A-891B-C26058CCD982}" srcOrd="0" destOrd="0" presId="urn:microsoft.com/office/officeart/2008/layout/LinedList"/>
    <dgm:cxn modelId="{57EAA48C-43E9-493E-9CA1-76EEE057FE70}" type="presParOf" srcId="{E5117218-34B6-469A-891B-C26058CCD982}" destId="{FEAE7D65-C05F-4948-8767-9B4B1B12E2DC}" srcOrd="0" destOrd="0" presId="urn:microsoft.com/office/officeart/2008/layout/LinedList"/>
    <dgm:cxn modelId="{A0B69DCE-BEDB-465D-8559-89F07EF1829A}" type="presParOf" srcId="{E5117218-34B6-469A-891B-C26058CCD982}" destId="{7DF389F5-F12A-44EC-9B90-B588C032887D}" srcOrd="1" destOrd="0" presId="urn:microsoft.com/office/officeart/2008/layout/LinedList"/>
    <dgm:cxn modelId="{18705F6A-150E-4B12-A447-F7528BA5A7B7}" type="presParOf" srcId="{7DF389F5-F12A-44EC-9B90-B588C032887D}" destId="{FB06FE62-4766-4F92-9FF4-F8F9D96D39EB}" srcOrd="0" destOrd="0" presId="urn:microsoft.com/office/officeart/2008/layout/LinedList"/>
    <dgm:cxn modelId="{EE260E19-D906-4073-933F-5E1DBFB12775}" type="presParOf" srcId="{7DF389F5-F12A-44EC-9B90-B588C032887D}" destId="{8102A029-0F09-495F-9B07-F23A7203500C}" srcOrd="1" destOrd="0" presId="urn:microsoft.com/office/officeart/2008/layout/LinedList"/>
    <dgm:cxn modelId="{FED96DB1-0390-47AA-BE22-C378FA368CB1}" type="presParOf" srcId="{E5117218-34B6-469A-891B-C26058CCD982}" destId="{6ABD9B3C-6DBD-4BFF-93B1-3F3FAC825B9A}" srcOrd="2" destOrd="0" presId="urn:microsoft.com/office/officeart/2008/layout/LinedList"/>
    <dgm:cxn modelId="{CC9D1631-8500-4428-8F7D-F4B3C9D83813}" type="presParOf" srcId="{E5117218-34B6-469A-891B-C26058CCD982}" destId="{5DE7C5FA-FEE7-4F25-8437-4E7513059DA7}" srcOrd="3" destOrd="0" presId="urn:microsoft.com/office/officeart/2008/layout/LinedList"/>
    <dgm:cxn modelId="{373A1104-206D-4D16-9B3F-5BC006C2EC43}" type="presParOf" srcId="{5DE7C5FA-FEE7-4F25-8437-4E7513059DA7}" destId="{92A1E292-A9D2-42A5-84E6-EE44BDCFDC71}" srcOrd="0" destOrd="0" presId="urn:microsoft.com/office/officeart/2008/layout/LinedList"/>
    <dgm:cxn modelId="{6E9F5B61-A2B1-4FE6-8BB0-47428C5265ED}" type="presParOf" srcId="{5DE7C5FA-FEE7-4F25-8437-4E7513059DA7}" destId="{FD6A4737-B69A-4F2D-AEDA-2D6DAC7AB739}" srcOrd="1" destOrd="0" presId="urn:microsoft.com/office/officeart/2008/layout/LinedList"/>
    <dgm:cxn modelId="{16F84F3B-15AB-4033-B7D3-1A3CC9846738}" type="presParOf" srcId="{E5117218-34B6-469A-891B-C26058CCD982}" destId="{B276AEF9-9418-4688-800B-A9807C0A33FF}" srcOrd="4" destOrd="0" presId="urn:microsoft.com/office/officeart/2008/layout/LinedList"/>
    <dgm:cxn modelId="{8EF89249-CFA4-4EA8-BEAE-26BEDD156BB3}" type="presParOf" srcId="{E5117218-34B6-469A-891B-C26058CCD982}" destId="{17CF1E8C-579B-4744-88CB-3D97B1B49FB3}" srcOrd="5" destOrd="0" presId="urn:microsoft.com/office/officeart/2008/layout/LinedList"/>
    <dgm:cxn modelId="{0B188B0C-2775-4E8A-B8F6-560D098F449C}" type="presParOf" srcId="{17CF1E8C-579B-4744-88CB-3D97B1B49FB3}" destId="{BBA44953-CDFA-484D-A51E-791D2F5C57F8}" srcOrd="0" destOrd="0" presId="urn:microsoft.com/office/officeart/2008/layout/LinedList"/>
    <dgm:cxn modelId="{16231234-F66E-468D-B3AF-411BE5860B9C}" type="presParOf" srcId="{17CF1E8C-579B-4744-88CB-3D97B1B49FB3}" destId="{444ADB2A-62D7-43E7-BDED-3DA2DB8568E4}"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A7AC0B7-920C-4E37-8810-3699D2C5478D}" type="doc">
      <dgm:prSet loTypeId="urn:microsoft.com/office/officeart/2008/layout/LinedList" loCatId="list" qsTypeId="urn:microsoft.com/office/officeart/2005/8/quickstyle/simple4" qsCatId="simple" csTypeId="urn:microsoft.com/office/officeart/2005/8/colors/accent3_2" csCatId="accent3" phldr="1"/>
      <dgm:spPr/>
      <dgm:t>
        <a:bodyPr/>
        <a:lstStyle/>
        <a:p>
          <a:endParaRPr lang="en-US"/>
        </a:p>
      </dgm:t>
    </dgm:pt>
    <dgm:pt modelId="{8025EFFD-6B72-4B8D-9842-2D0F47DBACC4}">
      <dgm:prSet/>
      <dgm:spPr/>
      <dgm:t>
        <a:bodyPr/>
        <a:lstStyle/>
        <a:p>
          <a:r>
            <a:rPr lang="en-US" dirty="0"/>
            <a:t>Artificial</a:t>
          </a:r>
          <a:r>
            <a:rPr lang="en-US" baseline="0" dirty="0"/>
            <a:t> Neural Networks</a:t>
          </a:r>
          <a:endParaRPr lang="en-US" dirty="0"/>
        </a:p>
      </dgm:t>
    </dgm:pt>
    <dgm:pt modelId="{331CED58-D58C-4C5F-86C9-34A7F0FCC618}" type="parTrans" cxnId="{17961B0D-59AA-4D38-B3CE-F94391E70EAA}">
      <dgm:prSet/>
      <dgm:spPr/>
      <dgm:t>
        <a:bodyPr/>
        <a:lstStyle/>
        <a:p>
          <a:endParaRPr lang="en-US"/>
        </a:p>
      </dgm:t>
    </dgm:pt>
    <dgm:pt modelId="{8AAC2125-24A6-4174-9722-8233EF5CFE2E}" type="sibTrans" cxnId="{17961B0D-59AA-4D38-B3CE-F94391E70EAA}">
      <dgm:prSet/>
      <dgm:spPr/>
      <dgm:t>
        <a:bodyPr/>
        <a:lstStyle/>
        <a:p>
          <a:endParaRPr lang="en-US"/>
        </a:p>
      </dgm:t>
    </dgm:pt>
    <dgm:pt modelId="{A821810F-0436-476C-89DD-37EC9B57275A}">
      <dgm:prSet/>
      <dgm:spPr/>
      <dgm:t>
        <a:bodyPr/>
        <a:lstStyle/>
        <a:p>
          <a:r>
            <a:rPr lang="en-US" dirty="0"/>
            <a:t>Global – Yearly – Ridge/</a:t>
          </a:r>
          <a:r>
            <a:rPr lang="en-US" dirty="0" err="1"/>
            <a:t>ElasticNet</a:t>
          </a:r>
          <a:endParaRPr lang="en-US" dirty="0"/>
        </a:p>
        <a:p>
          <a:r>
            <a:rPr lang="en-US" dirty="0"/>
            <a:t>Country – Yearly – ANN</a:t>
          </a:r>
        </a:p>
        <a:p>
          <a:r>
            <a:rPr lang="en-US" dirty="0"/>
            <a:t>Country – Monthly – ANN</a:t>
          </a:r>
        </a:p>
        <a:p>
          <a:r>
            <a:rPr lang="en-US" dirty="0"/>
            <a:t>City – Monthly - ANN</a:t>
          </a:r>
        </a:p>
      </dgm:t>
    </dgm:pt>
    <dgm:pt modelId="{AAC0C445-0846-45B9-A84C-4260B4C04970}" type="parTrans" cxnId="{C0C89D80-9B3D-4CA7-A139-81381D561744}">
      <dgm:prSet/>
      <dgm:spPr/>
      <dgm:t>
        <a:bodyPr/>
        <a:lstStyle/>
        <a:p>
          <a:endParaRPr lang="en-US"/>
        </a:p>
      </dgm:t>
    </dgm:pt>
    <dgm:pt modelId="{CA7ED6D2-5AFD-4CFA-9DA8-6A82E19AB10D}" type="sibTrans" cxnId="{C0C89D80-9B3D-4CA7-A139-81381D561744}">
      <dgm:prSet/>
      <dgm:spPr/>
      <dgm:t>
        <a:bodyPr/>
        <a:lstStyle/>
        <a:p>
          <a:endParaRPr lang="en-US"/>
        </a:p>
      </dgm:t>
    </dgm:pt>
    <dgm:pt modelId="{6ECB1794-3551-437C-944B-CE01AB9E33D9}">
      <dgm:prSet/>
      <dgm:spPr/>
      <dgm:t>
        <a:bodyPr/>
        <a:lstStyle/>
        <a:p>
          <a:r>
            <a:rPr lang="en-US" dirty="0"/>
            <a:t>Predicting</a:t>
          </a:r>
          <a:r>
            <a:rPr lang="en-US" baseline="0" dirty="0"/>
            <a:t> Average Temperatures Based on Month and Physical Location</a:t>
          </a:r>
          <a:endParaRPr lang="en-US" dirty="0"/>
        </a:p>
      </dgm:t>
    </dgm:pt>
    <dgm:pt modelId="{FEA5F6EE-30A7-4633-9C24-A34B0C75FDEC}" type="parTrans" cxnId="{3F7D8143-F189-46DD-958A-A7315DB4E639}">
      <dgm:prSet/>
      <dgm:spPr/>
      <dgm:t>
        <a:bodyPr/>
        <a:lstStyle/>
        <a:p>
          <a:endParaRPr lang="en-US"/>
        </a:p>
      </dgm:t>
    </dgm:pt>
    <dgm:pt modelId="{8716773F-0369-46D8-8922-0486ED3D6FD9}" type="sibTrans" cxnId="{3F7D8143-F189-46DD-958A-A7315DB4E639}">
      <dgm:prSet/>
      <dgm:spPr/>
      <dgm:t>
        <a:bodyPr/>
        <a:lstStyle/>
        <a:p>
          <a:endParaRPr lang="en-US"/>
        </a:p>
      </dgm:t>
    </dgm:pt>
    <dgm:pt modelId="{A4808612-54D8-45C5-B017-3EFA1865E9AD}" type="pres">
      <dgm:prSet presAssocID="{3A7AC0B7-920C-4E37-8810-3699D2C5478D}" presName="vert0" presStyleCnt="0">
        <dgm:presLayoutVars>
          <dgm:dir/>
          <dgm:animOne val="branch"/>
          <dgm:animLvl val="lvl"/>
        </dgm:presLayoutVars>
      </dgm:prSet>
      <dgm:spPr/>
    </dgm:pt>
    <dgm:pt modelId="{547E92B9-8D0F-4F59-AFBD-20CE00E79EF1}" type="pres">
      <dgm:prSet presAssocID="{8025EFFD-6B72-4B8D-9842-2D0F47DBACC4}" presName="thickLine" presStyleLbl="alignNode1" presStyleIdx="0" presStyleCnt="3"/>
      <dgm:spPr/>
    </dgm:pt>
    <dgm:pt modelId="{D6E84CDB-8220-409F-97F0-7A68D2BCB9B0}" type="pres">
      <dgm:prSet presAssocID="{8025EFFD-6B72-4B8D-9842-2D0F47DBACC4}" presName="horz1" presStyleCnt="0"/>
      <dgm:spPr/>
    </dgm:pt>
    <dgm:pt modelId="{672C0856-B347-49B6-94B0-C449B227A350}" type="pres">
      <dgm:prSet presAssocID="{8025EFFD-6B72-4B8D-9842-2D0F47DBACC4}" presName="tx1" presStyleLbl="revTx" presStyleIdx="0" presStyleCnt="3"/>
      <dgm:spPr/>
    </dgm:pt>
    <dgm:pt modelId="{23D7A6A5-B4B6-43AD-9CBE-663E32193EA7}" type="pres">
      <dgm:prSet presAssocID="{8025EFFD-6B72-4B8D-9842-2D0F47DBACC4}" presName="vert1" presStyleCnt="0"/>
      <dgm:spPr/>
    </dgm:pt>
    <dgm:pt modelId="{8CF7B46A-8860-4426-8CCF-9B89781CD890}" type="pres">
      <dgm:prSet presAssocID="{A821810F-0436-476C-89DD-37EC9B57275A}" presName="thickLine" presStyleLbl="alignNode1" presStyleIdx="1" presStyleCnt="3"/>
      <dgm:spPr/>
    </dgm:pt>
    <dgm:pt modelId="{C62ED76B-AEDF-4BD7-BC4B-DC33A69CC2E6}" type="pres">
      <dgm:prSet presAssocID="{A821810F-0436-476C-89DD-37EC9B57275A}" presName="horz1" presStyleCnt="0"/>
      <dgm:spPr/>
    </dgm:pt>
    <dgm:pt modelId="{10079192-A678-49B2-BCD4-5933677A3427}" type="pres">
      <dgm:prSet presAssocID="{A821810F-0436-476C-89DD-37EC9B57275A}" presName="tx1" presStyleLbl="revTx" presStyleIdx="1" presStyleCnt="3"/>
      <dgm:spPr/>
    </dgm:pt>
    <dgm:pt modelId="{AE7F9ED8-179C-47F5-AEDF-0C37D18BC264}" type="pres">
      <dgm:prSet presAssocID="{A821810F-0436-476C-89DD-37EC9B57275A}" presName="vert1" presStyleCnt="0"/>
      <dgm:spPr/>
    </dgm:pt>
    <dgm:pt modelId="{8C42AADB-EEE5-436C-88FD-7349141730D8}" type="pres">
      <dgm:prSet presAssocID="{6ECB1794-3551-437C-944B-CE01AB9E33D9}" presName="thickLine" presStyleLbl="alignNode1" presStyleIdx="2" presStyleCnt="3"/>
      <dgm:spPr/>
    </dgm:pt>
    <dgm:pt modelId="{E62DACB4-7B35-42E0-A1F8-7465A600A942}" type="pres">
      <dgm:prSet presAssocID="{6ECB1794-3551-437C-944B-CE01AB9E33D9}" presName="horz1" presStyleCnt="0"/>
      <dgm:spPr/>
    </dgm:pt>
    <dgm:pt modelId="{DED1F47B-BCA1-4B1D-A6A4-BA6FAC770F84}" type="pres">
      <dgm:prSet presAssocID="{6ECB1794-3551-437C-944B-CE01AB9E33D9}" presName="tx1" presStyleLbl="revTx" presStyleIdx="2" presStyleCnt="3"/>
      <dgm:spPr/>
    </dgm:pt>
    <dgm:pt modelId="{9E8F7EEF-97F4-4060-8590-5B829295524C}" type="pres">
      <dgm:prSet presAssocID="{6ECB1794-3551-437C-944B-CE01AB9E33D9}" presName="vert1" presStyleCnt="0"/>
      <dgm:spPr/>
    </dgm:pt>
  </dgm:ptLst>
  <dgm:cxnLst>
    <dgm:cxn modelId="{17961B0D-59AA-4D38-B3CE-F94391E70EAA}" srcId="{3A7AC0B7-920C-4E37-8810-3699D2C5478D}" destId="{8025EFFD-6B72-4B8D-9842-2D0F47DBACC4}" srcOrd="0" destOrd="0" parTransId="{331CED58-D58C-4C5F-86C9-34A7F0FCC618}" sibTransId="{8AAC2125-24A6-4174-9722-8233EF5CFE2E}"/>
    <dgm:cxn modelId="{108B2F39-BC51-4A10-8090-258FD2D5EAAC}" type="presOf" srcId="{6ECB1794-3551-437C-944B-CE01AB9E33D9}" destId="{DED1F47B-BCA1-4B1D-A6A4-BA6FAC770F84}" srcOrd="0" destOrd="0" presId="urn:microsoft.com/office/officeart/2008/layout/LinedList"/>
    <dgm:cxn modelId="{3F7D8143-F189-46DD-958A-A7315DB4E639}" srcId="{3A7AC0B7-920C-4E37-8810-3699D2C5478D}" destId="{6ECB1794-3551-437C-944B-CE01AB9E33D9}" srcOrd="2" destOrd="0" parTransId="{FEA5F6EE-30A7-4633-9C24-A34B0C75FDEC}" sibTransId="{8716773F-0369-46D8-8922-0486ED3D6FD9}"/>
    <dgm:cxn modelId="{C0C89D80-9B3D-4CA7-A139-81381D561744}" srcId="{3A7AC0B7-920C-4E37-8810-3699D2C5478D}" destId="{A821810F-0436-476C-89DD-37EC9B57275A}" srcOrd="1" destOrd="0" parTransId="{AAC0C445-0846-45B9-A84C-4260B4C04970}" sibTransId="{CA7ED6D2-5AFD-4CFA-9DA8-6A82E19AB10D}"/>
    <dgm:cxn modelId="{F666BC8B-F701-44D0-99D8-15A552C9B924}" type="presOf" srcId="{3A7AC0B7-920C-4E37-8810-3699D2C5478D}" destId="{A4808612-54D8-45C5-B017-3EFA1865E9AD}" srcOrd="0" destOrd="0" presId="urn:microsoft.com/office/officeart/2008/layout/LinedList"/>
    <dgm:cxn modelId="{061D44B9-FE68-4C9E-BF5F-9C2DFBF37761}" type="presOf" srcId="{8025EFFD-6B72-4B8D-9842-2D0F47DBACC4}" destId="{672C0856-B347-49B6-94B0-C449B227A350}" srcOrd="0" destOrd="0" presId="urn:microsoft.com/office/officeart/2008/layout/LinedList"/>
    <dgm:cxn modelId="{B6B4A0D3-8650-44EA-85DA-E7D7B3E372CF}" type="presOf" srcId="{A821810F-0436-476C-89DD-37EC9B57275A}" destId="{10079192-A678-49B2-BCD4-5933677A3427}" srcOrd="0" destOrd="0" presId="urn:microsoft.com/office/officeart/2008/layout/LinedList"/>
    <dgm:cxn modelId="{31C5D85A-358C-4BCD-879B-4D55D3BE92D3}" type="presParOf" srcId="{A4808612-54D8-45C5-B017-3EFA1865E9AD}" destId="{547E92B9-8D0F-4F59-AFBD-20CE00E79EF1}" srcOrd="0" destOrd="0" presId="urn:microsoft.com/office/officeart/2008/layout/LinedList"/>
    <dgm:cxn modelId="{A76BE0C9-DCBB-4433-9AF2-1E1AC95B6C7F}" type="presParOf" srcId="{A4808612-54D8-45C5-B017-3EFA1865E9AD}" destId="{D6E84CDB-8220-409F-97F0-7A68D2BCB9B0}" srcOrd="1" destOrd="0" presId="urn:microsoft.com/office/officeart/2008/layout/LinedList"/>
    <dgm:cxn modelId="{8CD247CF-F6BE-44EC-9BF3-C894DBB77A78}" type="presParOf" srcId="{D6E84CDB-8220-409F-97F0-7A68D2BCB9B0}" destId="{672C0856-B347-49B6-94B0-C449B227A350}" srcOrd="0" destOrd="0" presId="urn:microsoft.com/office/officeart/2008/layout/LinedList"/>
    <dgm:cxn modelId="{259CD4BB-4D23-4B5A-9EA7-4700E38F207C}" type="presParOf" srcId="{D6E84CDB-8220-409F-97F0-7A68D2BCB9B0}" destId="{23D7A6A5-B4B6-43AD-9CBE-663E32193EA7}" srcOrd="1" destOrd="0" presId="urn:microsoft.com/office/officeart/2008/layout/LinedList"/>
    <dgm:cxn modelId="{CE27ED82-6EBC-461D-A958-702D1BCB96E5}" type="presParOf" srcId="{A4808612-54D8-45C5-B017-3EFA1865E9AD}" destId="{8CF7B46A-8860-4426-8CCF-9B89781CD890}" srcOrd="2" destOrd="0" presId="urn:microsoft.com/office/officeart/2008/layout/LinedList"/>
    <dgm:cxn modelId="{64D3A46E-C385-404F-9100-87F67E87CF54}" type="presParOf" srcId="{A4808612-54D8-45C5-B017-3EFA1865E9AD}" destId="{C62ED76B-AEDF-4BD7-BC4B-DC33A69CC2E6}" srcOrd="3" destOrd="0" presId="urn:microsoft.com/office/officeart/2008/layout/LinedList"/>
    <dgm:cxn modelId="{891C9FCC-9F20-49A4-B367-F519D5B0279F}" type="presParOf" srcId="{C62ED76B-AEDF-4BD7-BC4B-DC33A69CC2E6}" destId="{10079192-A678-49B2-BCD4-5933677A3427}" srcOrd="0" destOrd="0" presId="urn:microsoft.com/office/officeart/2008/layout/LinedList"/>
    <dgm:cxn modelId="{5569306E-8CD9-4C7E-88F2-0B48F502549C}" type="presParOf" srcId="{C62ED76B-AEDF-4BD7-BC4B-DC33A69CC2E6}" destId="{AE7F9ED8-179C-47F5-AEDF-0C37D18BC264}" srcOrd="1" destOrd="0" presId="urn:microsoft.com/office/officeart/2008/layout/LinedList"/>
    <dgm:cxn modelId="{C0D9BC69-EF08-4D6F-AB03-E2E2BB14DFCB}" type="presParOf" srcId="{A4808612-54D8-45C5-B017-3EFA1865E9AD}" destId="{8C42AADB-EEE5-436C-88FD-7349141730D8}" srcOrd="4" destOrd="0" presId="urn:microsoft.com/office/officeart/2008/layout/LinedList"/>
    <dgm:cxn modelId="{E38A9455-3DED-4784-BC5D-4F84AD338F63}" type="presParOf" srcId="{A4808612-54D8-45C5-B017-3EFA1865E9AD}" destId="{E62DACB4-7B35-42E0-A1F8-7465A600A942}" srcOrd="5" destOrd="0" presId="urn:microsoft.com/office/officeart/2008/layout/LinedList"/>
    <dgm:cxn modelId="{2792756B-87AC-461C-B8B9-846A48B2F68F}" type="presParOf" srcId="{E62DACB4-7B35-42E0-A1F8-7465A600A942}" destId="{DED1F47B-BCA1-4B1D-A6A4-BA6FAC770F84}" srcOrd="0" destOrd="0" presId="urn:microsoft.com/office/officeart/2008/layout/LinedList"/>
    <dgm:cxn modelId="{6A49483E-C669-4B4F-9967-E7C77223BDAC}" type="presParOf" srcId="{E62DACB4-7B35-42E0-A1F8-7465A600A942}" destId="{9E8F7EEF-97F4-4060-8590-5B829295524C}"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AE7D65-C05F-4948-8767-9B4B1B12E2DC}">
      <dsp:nvSpPr>
        <dsp:cNvPr id="0" name=""/>
        <dsp:cNvSpPr/>
      </dsp:nvSpPr>
      <dsp:spPr>
        <a:xfrm>
          <a:off x="0" y="1665"/>
          <a:ext cx="342900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B06FE62-4766-4F92-9FF4-F8F9D96D39EB}">
      <dsp:nvSpPr>
        <dsp:cNvPr id="0" name=""/>
        <dsp:cNvSpPr/>
      </dsp:nvSpPr>
      <dsp:spPr>
        <a:xfrm>
          <a:off x="0" y="1665"/>
          <a:ext cx="3429000" cy="11357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Ridge</a:t>
          </a:r>
          <a:r>
            <a:rPr lang="en-US" sz="1800" kern="1200" baseline="0"/>
            <a:t> Regression</a:t>
          </a:r>
          <a:endParaRPr lang="en-US" sz="1800" kern="1200"/>
        </a:p>
      </dsp:txBody>
      <dsp:txXfrm>
        <a:off x="0" y="1665"/>
        <a:ext cx="3429000" cy="1135793"/>
      </dsp:txXfrm>
    </dsp:sp>
    <dsp:sp modelId="{6ABD9B3C-6DBD-4BFF-93B1-3F3FAC825B9A}">
      <dsp:nvSpPr>
        <dsp:cNvPr id="0" name=""/>
        <dsp:cNvSpPr/>
      </dsp:nvSpPr>
      <dsp:spPr>
        <a:xfrm>
          <a:off x="0" y="1137459"/>
          <a:ext cx="3429000"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2A1E292-A9D2-42A5-84E6-EE44BDCFDC71}">
      <dsp:nvSpPr>
        <dsp:cNvPr id="0" name=""/>
        <dsp:cNvSpPr/>
      </dsp:nvSpPr>
      <dsp:spPr>
        <a:xfrm>
          <a:off x="0" y="1137459"/>
          <a:ext cx="3429000" cy="11357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Global – Yearly – Ridge/ElasticNet</a:t>
          </a:r>
        </a:p>
        <a:p>
          <a:pPr marL="0" lvl="0" indent="0" algn="l" defTabSz="800100">
            <a:lnSpc>
              <a:spcPct val="90000"/>
            </a:lnSpc>
            <a:spcBef>
              <a:spcPct val="0"/>
            </a:spcBef>
            <a:spcAft>
              <a:spcPct val="35000"/>
            </a:spcAft>
            <a:buNone/>
          </a:pPr>
          <a:r>
            <a:rPr lang="en-US" sz="1800" kern="1200"/>
            <a:t>Country – Yearly – Ridge/ElasticNet </a:t>
          </a:r>
        </a:p>
      </dsp:txBody>
      <dsp:txXfrm>
        <a:off x="0" y="1137459"/>
        <a:ext cx="3429000" cy="1135793"/>
      </dsp:txXfrm>
    </dsp:sp>
    <dsp:sp modelId="{B276AEF9-9418-4688-800B-A9807C0A33FF}">
      <dsp:nvSpPr>
        <dsp:cNvPr id="0" name=""/>
        <dsp:cNvSpPr/>
      </dsp:nvSpPr>
      <dsp:spPr>
        <a:xfrm>
          <a:off x="0" y="2273252"/>
          <a:ext cx="3429000"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BA44953-CDFA-484D-A51E-791D2F5C57F8}">
      <dsp:nvSpPr>
        <dsp:cNvPr id="0" name=""/>
        <dsp:cNvSpPr/>
      </dsp:nvSpPr>
      <dsp:spPr>
        <a:xfrm>
          <a:off x="0" y="2273252"/>
          <a:ext cx="3429000" cy="11357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baseline="0"/>
            <a:t>Predict Average Temperature Using Fossil Fuel Data </a:t>
          </a:r>
          <a:endParaRPr lang="en-US" sz="1800" kern="1200"/>
        </a:p>
      </dsp:txBody>
      <dsp:txXfrm>
        <a:off x="0" y="2273252"/>
        <a:ext cx="3429000" cy="11357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7E92B9-8D0F-4F59-AFBD-20CE00E79EF1}">
      <dsp:nvSpPr>
        <dsp:cNvPr id="0" name=""/>
        <dsp:cNvSpPr/>
      </dsp:nvSpPr>
      <dsp:spPr>
        <a:xfrm>
          <a:off x="0" y="1665"/>
          <a:ext cx="3429000"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672C0856-B347-49B6-94B0-C449B227A350}">
      <dsp:nvSpPr>
        <dsp:cNvPr id="0" name=""/>
        <dsp:cNvSpPr/>
      </dsp:nvSpPr>
      <dsp:spPr>
        <a:xfrm>
          <a:off x="0" y="1665"/>
          <a:ext cx="3429000" cy="11357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dirty="0"/>
            <a:t>Artificial</a:t>
          </a:r>
          <a:r>
            <a:rPr lang="en-US" sz="1400" kern="1200" baseline="0" dirty="0"/>
            <a:t> Neural Networks</a:t>
          </a:r>
          <a:endParaRPr lang="en-US" sz="1400" kern="1200" dirty="0"/>
        </a:p>
      </dsp:txBody>
      <dsp:txXfrm>
        <a:off x="0" y="1665"/>
        <a:ext cx="3429000" cy="1135793"/>
      </dsp:txXfrm>
    </dsp:sp>
    <dsp:sp modelId="{8CF7B46A-8860-4426-8CCF-9B89781CD890}">
      <dsp:nvSpPr>
        <dsp:cNvPr id="0" name=""/>
        <dsp:cNvSpPr/>
      </dsp:nvSpPr>
      <dsp:spPr>
        <a:xfrm>
          <a:off x="0" y="1137459"/>
          <a:ext cx="3429000"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0079192-A678-49B2-BCD4-5933677A3427}">
      <dsp:nvSpPr>
        <dsp:cNvPr id="0" name=""/>
        <dsp:cNvSpPr/>
      </dsp:nvSpPr>
      <dsp:spPr>
        <a:xfrm>
          <a:off x="0" y="1137459"/>
          <a:ext cx="3429000" cy="11357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dirty="0"/>
            <a:t>Global – Yearly – Ridge/</a:t>
          </a:r>
          <a:r>
            <a:rPr lang="en-US" sz="1400" kern="1200" dirty="0" err="1"/>
            <a:t>ElasticNet</a:t>
          </a:r>
          <a:endParaRPr lang="en-US" sz="1400" kern="1200" dirty="0"/>
        </a:p>
        <a:p>
          <a:pPr marL="0" lvl="0" indent="0" algn="l" defTabSz="622300">
            <a:lnSpc>
              <a:spcPct val="90000"/>
            </a:lnSpc>
            <a:spcBef>
              <a:spcPct val="0"/>
            </a:spcBef>
            <a:spcAft>
              <a:spcPct val="35000"/>
            </a:spcAft>
            <a:buNone/>
          </a:pPr>
          <a:r>
            <a:rPr lang="en-US" sz="1400" kern="1200" dirty="0"/>
            <a:t>Country – Yearly – ANN</a:t>
          </a:r>
        </a:p>
        <a:p>
          <a:pPr marL="0" lvl="0" indent="0" algn="l" defTabSz="622300">
            <a:lnSpc>
              <a:spcPct val="90000"/>
            </a:lnSpc>
            <a:spcBef>
              <a:spcPct val="0"/>
            </a:spcBef>
            <a:spcAft>
              <a:spcPct val="35000"/>
            </a:spcAft>
            <a:buNone/>
          </a:pPr>
          <a:r>
            <a:rPr lang="en-US" sz="1400" kern="1200" dirty="0"/>
            <a:t>Country – Monthly – ANN</a:t>
          </a:r>
        </a:p>
        <a:p>
          <a:pPr marL="0" lvl="0" indent="0" algn="l" defTabSz="622300">
            <a:lnSpc>
              <a:spcPct val="90000"/>
            </a:lnSpc>
            <a:spcBef>
              <a:spcPct val="0"/>
            </a:spcBef>
            <a:spcAft>
              <a:spcPct val="35000"/>
            </a:spcAft>
            <a:buNone/>
          </a:pPr>
          <a:r>
            <a:rPr lang="en-US" sz="1400" kern="1200" dirty="0"/>
            <a:t>City – Monthly - ANN</a:t>
          </a:r>
        </a:p>
      </dsp:txBody>
      <dsp:txXfrm>
        <a:off x="0" y="1137459"/>
        <a:ext cx="3429000" cy="1135793"/>
      </dsp:txXfrm>
    </dsp:sp>
    <dsp:sp modelId="{8C42AADB-EEE5-436C-88FD-7349141730D8}">
      <dsp:nvSpPr>
        <dsp:cNvPr id="0" name=""/>
        <dsp:cNvSpPr/>
      </dsp:nvSpPr>
      <dsp:spPr>
        <a:xfrm>
          <a:off x="0" y="2273252"/>
          <a:ext cx="3429000"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ED1F47B-BCA1-4B1D-A6A4-BA6FAC770F84}">
      <dsp:nvSpPr>
        <dsp:cNvPr id="0" name=""/>
        <dsp:cNvSpPr/>
      </dsp:nvSpPr>
      <dsp:spPr>
        <a:xfrm>
          <a:off x="0" y="2273252"/>
          <a:ext cx="3429000" cy="11357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dirty="0"/>
            <a:t>Predicting</a:t>
          </a:r>
          <a:r>
            <a:rPr lang="en-US" sz="1400" kern="1200" baseline="0" dirty="0"/>
            <a:t> Average Temperatures Based on Month and Physical Location</a:t>
          </a:r>
          <a:endParaRPr lang="en-US" sz="1400" kern="1200" dirty="0"/>
        </a:p>
      </dsp:txBody>
      <dsp:txXfrm>
        <a:off x="0" y="2273252"/>
        <a:ext cx="3429000" cy="113579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AB4FA-1041-2D42-CE0D-2AB6069187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4A119E-0F03-13CF-9829-303B5AFD6E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D03312D-0C8A-49DC-0ABA-AE75F4052A60}"/>
              </a:ext>
            </a:extLst>
          </p:cNvPr>
          <p:cNvSpPr>
            <a:spLocks noGrp="1"/>
          </p:cNvSpPr>
          <p:nvPr>
            <p:ph type="dt" sz="half" idx="10"/>
          </p:nvPr>
        </p:nvSpPr>
        <p:spPr/>
        <p:txBody>
          <a:bodyPr/>
          <a:lstStyle/>
          <a:p>
            <a:fld id="{9184DA70-C731-4C70-880D-CCD4705E623C}" type="datetime1">
              <a:rPr lang="en-US" smtClean="0"/>
              <a:t>5/8/2022</a:t>
            </a:fld>
            <a:endParaRPr lang="en-US" dirty="0"/>
          </a:p>
        </p:txBody>
      </p:sp>
      <p:sp>
        <p:nvSpPr>
          <p:cNvPr id="5" name="Footer Placeholder 4">
            <a:extLst>
              <a:ext uri="{FF2B5EF4-FFF2-40B4-BE49-F238E27FC236}">
                <a16:creationId xmlns:a16="http://schemas.microsoft.com/office/drawing/2014/main" id="{A37D7009-16FC-A07F-80F2-16C11D5E9C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119CCCF-5C90-4623-B35F-A9DE446A00C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1129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66CFB-0B4C-6A01-7E67-EED1A9A152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4D53EC-EEF3-A552-6A0A-0E82C09514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778266-A628-7834-F1A7-EB3AF4EC780D}"/>
              </a:ext>
            </a:extLst>
          </p:cNvPr>
          <p:cNvSpPr>
            <a:spLocks noGrp="1"/>
          </p:cNvSpPr>
          <p:nvPr>
            <p:ph type="dt" sz="half" idx="10"/>
          </p:nvPr>
        </p:nvSpPr>
        <p:spPr/>
        <p:txBody>
          <a:bodyPr/>
          <a:lstStyle/>
          <a:p>
            <a:fld id="{62D6E202-B606-4609-B914-27C9371A1F6D}" type="datetime1">
              <a:rPr lang="en-US" smtClean="0"/>
              <a:t>5/8/2022</a:t>
            </a:fld>
            <a:endParaRPr lang="en-US" dirty="0"/>
          </a:p>
        </p:txBody>
      </p:sp>
      <p:sp>
        <p:nvSpPr>
          <p:cNvPr id="5" name="Footer Placeholder 4">
            <a:extLst>
              <a:ext uri="{FF2B5EF4-FFF2-40B4-BE49-F238E27FC236}">
                <a16:creationId xmlns:a16="http://schemas.microsoft.com/office/drawing/2014/main" id="{ABBA9919-3A32-565C-3A24-BC04ECCDCF8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2A72E1-4D3A-C794-E891-BC24D1ECA32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822503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55BF30-7420-F691-DD5E-4852DC6111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7E9ABA2-FF7B-83FE-84EE-666F93D2797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D9066D-165B-6485-FAA9-841A29BD3EF4}"/>
              </a:ext>
            </a:extLst>
          </p:cNvPr>
          <p:cNvSpPr>
            <a:spLocks noGrp="1"/>
          </p:cNvSpPr>
          <p:nvPr>
            <p:ph type="dt" sz="half" idx="10"/>
          </p:nvPr>
        </p:nvSpPr>
        <p:spPr/>
        <p:txBody>
          <a:bodyPr/>
          <a:lstStyle/>
          <a:p>
            <a:fld id="{62D6E202-B606-4609-B914-27C9371A1F6D}" type="datetime1">
              <a:rPr lang="en-US" smtClean="0"/>
              <a:t>5/8/2022</a:t>
            </a:fld>
            <a:endParaRPr lang="en-US" dirty="0"/>
          </a:p>
        </p:txBody>
      </p:sp>
      <p:sp>
        <p:nvSpPr>
          <p:cNvPr id="5" name="Footer Placeholder 4">
            <a:extLst>
              <a:ext uri="{FF2B5EF4-FFF2-40B4-BE49-F238E27FC236}">
                <a16:creationId xmlns:a16="http://schemas.microsoft.com/office/drawing/2014/main" id="{A9C0C319-4D92-8F6F-2A30-84B9E2F6FC6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A20B3B8-D104-7897-6062-3EAA90CA5BA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5649632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CA486-7582-4D70-B878-0AB4EAAF95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B1A1942-0A88-4E9F-B5A9-FAE97974E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882708A-9F38-4D6C-91D4-14C21AC69683}"/>
              </a:ext>
            </a:extLst>
          </p:cNvPr>
          <p:cNvSpPr>
            <a:spLocks noGrp="1"/>
          </p:cNvSpPr>
          <p:nvPr>
            <p:ph type="dt" sz="half" idx="10"/>
          </p:nvPr>
        </p:nvSpPr>
        <p:spPr/>
        <p:txBody>
          <a:bodyPr/>
          <a:lstStyle/>
          <a:p>
            <a:pPr algn="r"/>
            <a:fld id="{1449AA12-8195-4182-A7AC-2E7E59DFBDAF}" type="datetimeFigureOut">
              <a:rPr lang="en-US" smtClean="0"/>
              <a:pPr algn="r"/>
              <a:t>5/8/2022</a:t>
            </a:fld>
            <a:endParaRPr lang="en-US"/>
          </a:p>
        </p:txBody>
      </p:sp>
      <p:sp>
        <p:nvSpPr>
          <p:cNvPr id="5" name="Footer Placeholder 4">
            <a:extLst>
              <a:ext uri="{FF2B5EF4-FFF2-40B4-BE49-F238E27FC236}">
                <a16:creationId xmlns:a16="http://schemas.microsoft.com/office/drawing/2014/main" id="{6047EC57-66F7-4FD2-ADFE-FDBDA6F106B5}"/>
              </a:ext>
            </a:extLst>
          </p:cNvPr>
          <p:cNvSpPr>
            <a:spLocks noGrp="1"/>
          </p:cNvSpPr>
          <p:nvPr>
            <p:ph type="ftr" sz="quarter" idx="11"/>
          </p:nvPr>
        </p:nvSpPr>
        <p:spPr/>
        <p:txBody>
          <a:bodyPr/>
          <a:lstStyle/>
          <a:p>
            <a:pPr algn="l"/>
            <a:endParaRPr lang="en-US" dirty="0"/>
          </a:p>
        </p:txBody>
      </p:sp>
      <p:sp>
        <p:nvSpPr>
          <p:cNvPr id="6" name="Slide Number Placeholder 5">
            <a:extLst>
              <a:ext uri="{FF2B5EF4-FFF2-40B4-BE49-F238E27FC236}">
                <a16:creationId xmlns:a16="http://schemas.microsoft.com/office/drawing/2014/main" id="{817C3FF6-3BD8-42DD-BF88-BE383182A665}"/>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22007680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490B1-0AA9-42C4-939A-5B99E3DBDE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FF76EA-36B3-45D0-8F32-65FB82C6D8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0FFAB4-90BF-4990-A72B-9F2A08B69314}"/>
              </a:ext>
            </a:extLst>
          </p:cNvPr>
          <p:cNvSpPr>
            <a:spLocks noGrp="1"/>
          </p:cNvSpPr>
          <p:nvPr>
            <p:ph type="dt" sz="half" idx="10"/>
          </p:nvPr>
        </p:nvSpPr>
        <p:spPr/>
        <p:txBody>
          <a:bodyPr/>
          <a:lstStyle/>
          <a:p>
            <a:fld id="{3C04E684-10F4-4CC3-A0B9-F03AA7BE37CF}" type="datetimeFigureOut">
              <a:rPr lang="en-US" smtClean="0"/>
              <a:t>5/8/2022</a:t>
            </a:fld>
            <a:endParaRPr lang="en-US"/>
          </a:p>
        </p:txBody>
      </p:sp>
      <p:sp>
        <p:nvSpPr>
          <p:cNvPr id="5" name="Footer Placeholder 4">
            <a:extLst>
              <a:ext uri="{FF2B5EF4-FFF2-40B4-BE49-F238E27FC236}">
                <a16:creationId xmlns:a16="http://schemas.microsoft.com/office/drawing/2014/main" id="{2569527B-7B47-4FDE-84D7-53E2E5F299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12E128-9A73-4088-899A-010FAACAFFB4}"/>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8162986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707AA-7282-4F83-8656-9ECBFB9F9C6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129E02A-35BC-4B8A-A4E1-58A5690B10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83F1E9C-6CB2-4760-A229-5FA1B90E360A}"/>
              </a:ext>
            </a:extLst>
          </p:cNvPr>
          <p:cNvSpPr>
            <a:spLocks noGrp="1"/>
          </p:cNvSpPr>
          <p:nvPr>
            <p:ph type="dt" sz="half" idx="10"/>
          </p:nvPr>
        </p:nvSpPr>
        <p:spPr/>
        <p:txBody>
          <a:bodyPr/>
          <a:lstStyle/>
          <a:p>
            <a:fld id="{1449AA12-8195-4182-A7AC-2E7E59DFBDAF}" type="datetimeFigureOut">
              <a:rPr lang="en-US" smtClean="0"/>
              <a:t>5/8/2022</a:t>
            </a:fld>
            <a:endParaRPr lang="en-US"/>
          </a:p>
        </p:txBody>
      </p:sp>
      <p:sp>
        <p:nvSpPr>
          <p:cNvPr id="5" name="Footer Placeholder 4">
            <a:extLst>
              <a:ext uri="{FF2B5EF4-FFF2-40B4-BE49-F238E27FC236}">
                <a16:creationId xmlns:a16="http://schemas.microsoft.com/office/drawing/2014/main" id="{1A07E563-EA69-4C59-817E-A4EB50690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404829-6F46-4823-83FE-A8804AB79190}"/>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12519787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7E2F4-C1F2-4281-8687-E33AFF1DDF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D919BB-0D60-4E7A-8799-201B3E3647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F6D27A-576D-4A48-A164-509751D2977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FA14926-B080-47EF-9C9B-CAC9E481F056}"/>
              </a:ext>
            </a:extLst>
          </p:cNvPr>
          <p:cNvSpPr>
            <a:spLocks noGrp="1"/>
          </p:cNvSpPr>
          <p:nvPr>
            <p:ph type="dt" sz="half" idx="10"/>
          </p:nvPr>
        </p:nvSpPr>
        <p:spPr/>
        <p:txBody>
          <a:bodyPr/>
          <a:lstStyle/>
          <a:p>
            <a:fld id="{3C04E684-10F4-4CC3-A0B9-F03AA7BE37CF}" type="datetimeFigureOut">
              <a:rPr lang="en-US" smtClean="0"/>
              <a:t>5/8/2022</a:t>
            </a:fld>
            <a:endParaRPr lang="en-US"/>
          </a:p>
        </p:txBody>
      </p:sp>
      <p:sp>
        <p:nvSpPr>
          <p:cNvPr id="6" name="Footer Placeholder 5">
            <a:extLst>
              <a:ext uri="{FF2B5EF4-FFF2-40B4-BE49-F238E27FC236}">
                <a16:creationId xmlns:a16="http://schemas.microsoft.com/office/drawing/2014/main" id="{1B59F532-8171-403C-916C-C7C6ABA587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ABF64D-E492-4D63-BA41-85B247B5AB70}"/>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2237377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F00C7-1114-4C2C-A0B9-9C039E6944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D8DA12-B599-4FE0-8B6E-AAD3BB0923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9A6DF3-ED10-4CB0-AE16-35A7AF5358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5332362-79CA-40DE-9B81-59CA694127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E1D1EB5-C4DD-4E0E-A4EC-B7A40D148A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A94FCE-99DE-4844-AFD2-4D5F1B0DBBE9}"/>
              </a:ext>
            </a:extLst>
          </p:cNvPr>
          <p:cNvSpPr>
            <a:spLocks noGrp="1"/>
          </p:cNvSpPr>
          <p:nvPr>
            <p:ph type="dt" sz="half" idx="10"/>
          </p:nvPr>
        </p:nvSpPr>
        <p:spPr/>
        <p:txBody>
          <a:bodyPr/>
          <a:lstStyle/>
          <a:p>
            <a:fld id="{3C04E684-10F4-4CC3-A0B9-F03AA7BE37CF}" type="datetimeFigureOut">
              <a:rPr lang="en-US" smtClean="0"/>
              <a:t>5/8/2022</a:t>
            </a:fld>
            <a:endParaRPr lang="en-US"/>
          </a:p>
        </p:txBody>
      </p:sp>
      <p:sp>
        <p:nvSpPr>
          <p:cNvPr id="8" name="Footer Placeholder 7">
            <a:extLst>
              <a:ext uri="{FF2B5EF4-FFF2-40B4-BE49-F238E27FC236}">
                <a16:creationId xmlns:a16="http://schemas.microsoft.com/office/drawing/2014/main" id="{B277940F-7B20-48CC-87EA-FA870D49D9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57901-9F1B-4D78-A3EF-6FB3D6624B4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7624810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7526E-6691-40B3-B923-95F4A7FE4C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7A8E8E3-70E2-44C5-981B-A325FED8E62A}"/>
              </a:ext>
            </a:extLst>
          </p:cNvPr>
          <p:cNvSpPr>
            <a:spLocks noGrp="1"/>
          </p:cNvSpPr>
          <p:nvPr>
            <p:ph type="dt" sz="half" idx="10"/>
          </p:nvPr>
        </p:nvSpPr>
        <p:spPr/>
        <p:txBody>
          <a:bodyPr/>
          <a:lstStyle/>
          <a:p>
            <a:fld id="{1449AA12-8195-4182-A7AC-2E7E59DFBDAF}" type="datetimeFigureOut">
              <a:rPr lang="en-US" smtClean="0"/>
              <a:t>5/8/2022</a:t>
            </a:fld>
            <a:endParaRPr lang="en-US"/>
          </a:p>
        </p:txBody>
      </p:sp>
      <p:sp>
        <p:nvSpPr>
          <p:cNvPr id="4" name="Footer Placeholder 3">
            <a:extLst>
              <a:ext uri="{FF2B5EF4-FFF2-40B4-BE49-F238E27FC236}">
                <a16:creationId xmlns:a16="http://schemas.microsoft.com/office/drawing/2014/main" id="{6F6E2D2A-9F77-4881-B71D-E1F892C849D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66760F4-0FF4-44A3-9949-B7E5379E232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28295482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4939A9-C339-4FD9-A2B4-952E500B3021}"/>
              </a:ext>
            </a:extLst>
          </p:cNvPr>
          <p:cNvSpPr>
            <a:spLocks noGrp="1"/>
          </p:cNvSpPr>
          <p:nvPr>
            <p:ph type="dt" sz="half" idx="10"/>
          </p:nvPr>
        </p:nvSpPr>
        <p:spPr/>
        <p:txBody>
          <a:bodyPr/>
          <a:lstStyle/>
          <a:p>
            <a:fld id="{1449AA12-8195-4182-A7AC-2E7E59DFBDAF}" type="datetimeFigureOut">
              <a:rPr lang="en-US" smtClean="0"/>
              <a:t>5/8/2022</a:t>
            </a:fld>
            <a:endParaRPr lang="en-US"/>
          </a:p>
        </p:txBody>
      </p:sp>
      <p:sp>
        <p:nvSpPr>
          <p:cNvPr id="3" name="Footer Placeholder 2">
            <a:extLst>
              <a:ext uri="{FF2B5EF4-FFF2-40B4-BE49-F238E27FC236}">
                <a16:creationId xmlns:a16="http://schemas.microsoft.com/office/drawing/2014/main" id="{5E4B6066-07A1-40BF-98E8-3D0DCBCF5A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EA211F-4565-4392-B587-54BD055754E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24720568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10637-FB1B-4905-B74A-AF67A55781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D132505-243C-488D-9BB8-04D613F42C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1BAAA7-C4C7-4581-AD81-76016ACC12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D0A00D-F70A-44D7-9365-957DE90C2D26}"/>
              </a:ext>
            </a:extLst>
          </p:cNvPr>
          <p:cNvSpPr>
            <a:spLocks noGrp="1"/>
          </p:cNvSpPr>
          <p:nvPr>
            <p:ph type="dt" sz="half" idx="10"/>
          </p:nvPr>
        </p:nvSpPr>
        <p:spPr/>
        <p:txBody>
          <a:bodyPr/>
          <a:lstStyle/>
          <a:p>
            <a:fld id="{3C04E684-10F4-4CC3-A0B9-F03AA7BE37CF}" type="datetimeFigureOut">
              <a:rPr lang="en-US" smtClean="0"/>
              <a:t>5/8/2022</a:t>
            </a:fld>
            <a:endParaRPr lang="en-US"/>
          </a:p>
        </p:txBody>
      </p:sp>
      <p:sp>
        <p:nvSpPr>
          <p:cNvPr id="6" name="Footer Placeholder 5">
            <a:extLst>
              <a:ext uri="{FF2B5EF4-FFF2-40B4-BE49-F238E27FC236}">
                <a16:creationId xmlns:a16="http://schemas.microsoft.com/office/drawing/2014/main" id="{5F9C6AC6-4617-4167-9940-194A669DCE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7B22-4EFC-415A-8094-6C36E4DE9874}"/>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67613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FFB4D-C628-58EE-5511-AF9EE1D886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F23C5E-545F-D46F-C023-8917CD47DE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B7775-26C4-97FC-2974-6182D897A626}"/>
              </a:ext>
            </a:extLst>
          </p:cNvPr>
          <p:cNvSpPr>
            <a:spLocks noGrp="1"/>
          </p:cNvSpPr>
          <p:nvPr>
            <p:ph type="dt" sz="half" idx="10"/>
          </p:nvPr>
        </p:nvSpPr>
        <p:spPr/>
        <p:txBody>
          <a:bodyPr/>
          <a:lstStyle/>
          <a:p>
            <a:fld id="{62D6E202-B606-4609-B914-27C9371A1F6D}" type="datetime1">
              <a:rPr lang="en-US" smtClean="0"/>
              <a:t>5/8/2022</a:t>
            </a:fld>
            <a:endParaRPr lang="en-US" dirty="0"/>
          </a:p>
        </p:txBody>
      </p:sp>
      <p:sp>
        <p:nvSpPr>
          <p:cNvPr id="5" name="Footer Placeholder 4">
            <a:extLst>
              <a:ext uri="{FF2B5EF4-FFF2-40B4-BE49-F238E27FC236}">
                <a16:creationId xmlns:a16="http://schemas.microsoft.com/office/drawing/2014/main" id="{A02ACCDE-9A54-1D8A-CC5C-7B3A694C7E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9F57A87-C8F1-B0F5-4754-EC1BA817F15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0219388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031D-40D9-4EF8-98C6-1DC5C78A54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30FF5B7-1270-4B27-99D9-01B163372E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4BF5B00-C478-4B07-84B3-B6E9DC0835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52A0C8-C035-4C8C-947B-F78268365456}"/>
              </a:ext>
            </a:extLst>
          </p:cNvPr>
          <p:cNvSpPr>
            <a:spLocks noGrp="1"/>
          </p:cNvSpPr>
          <p:nvPr>
            <p:ph type="dt" sz="half" idx="10"/>
          </p:nvPr>
        </p:nvSpPr>
        <p:spPr/>
        <p:txBody>
          <a:bodyPr/>
          <a:lstStyle/>
          <a:p>
            <a:fld id="{1449AA12-8195-4182-A7AC-2E7E59DFBDAF}" type="datetimeFigureOut">
              <a:rPr lang="en-US" smtClean="0"/>
              <a:t>5/8/2022</a:t>
            </a:fld>
            <a:endParaRPr lang="en-US"/>
          </a:p>
        </p:txBody>
      </p:sp>
      <p:sp>
        <p:nvSpPr>
          <p:cNvPr id="6" name="Footer Placeholder 5">
            <a:extLst>
              <a:ext uri="{FF2B5EF4-FFF2-40B4-BE49-F238E27FC236}">
                <a16:creationId xmlns:a16="http://schemas.microsoft.com/office/drawing/2014/main" id="{AE9AB94E-21EB-40EC-9EAC-9BCAE26A94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B2A0E3-A302-42A1-BBF1-8B55EEE9232B}"/>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8574070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CA2F9-0827-4D35-9994-F6D0D2756F4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C6B2CE-77AF-4FBF-B094-BA04DBB04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E4999-3B00-4DF8-AF52-DB943D2CAAB6}"/>
              </a:ext>
            </a:extLst>
          </p:cNvPr>
          <p:cNvSpPr>
            <a:spLocks noGrp="1"/>
          </p:cNvSpPr>
          <p:nvPr>
            <p:ph type="dt" sz="half" idx="10"/>
          </p:nvPr>
        </p:nvSpPr>
        <p:spPr/>
        <p:txBody>
          <a:bodyPr/>
          <a:lstStyle/>
          <a:p>
            <a:fld id="{3C04E684-10F4-4CC3-A0B9-F03AA7BE37CF}" type="datetimeFigureOut">
              <a:rPr lang="en-US" smtClean="0"/>
              <a:t>5/8/2022</a:t>
            </a:fld>
            <a:endParaRPr lang="en-US"/>
          </a:p>
        </p:txBody>
      </p:sp>
      <p:sp>
        <p:nvSpPr>
          <p:cNvPr id="5" name="Footer Placeholder 4">
            <a:extLst>
              <a:ext uri="{FF2B5EF4-FFF2-40B4-BE49-F238E27FC236}">
                <a16:creationId xmlns:a16="http://schemas.microsoft.com/office/drawing/2014/main" id="{B2924BBF-1D13-4E52-AABF-51D3AA3C80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1B1E7C-4D69-4038-A709-8704C9198F66}"/>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1368382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E50AEAC-B630-41A8-8900-096678E2DE9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51712F-64E2-44B2-A29B-9E5F23E60D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A55C95-F9A1-4DEF-8C67-30C53467EDF0}"/>
              </a:ext>
            </a:extLst>
          </p:cNvPr>
          <p:cNvSpPr>
            <a:spLocks noGrp="1"/>
          </p:cNvSpPr>
          <p:nvPr>
            <p:ph type="dt" sz="half" idx="10"/>
          </p:nvPr>
        </p:nvSpPr>
        <p:spPr/>
        <p:txBody>
          <a:bodyPr/>
          <a:lstStyle/>
          <a:p>
            <a:fld id="{3C04E684-10F4-4CC3-A0B9-F03AA7BE37CF}" type="datetimeFigureOut">
              <a:rPr lang="en-US" smtClean="0"/>
              <a:t>5/8/2022</a:t>
            </a:fld>
            <a:endParaRPr lang="en-US"/>
          </a:p>
        </p:txBody>
      </p:sp>
      <p:sp>
        <p:nvSpPr>
          <p:cNvPr id="5" name="Footer Placeholder 4">
            <a:extLst>
              <a:ext uri="{FF2B5EF4-FFF2-40B4-BE49-F238E27FC236}">
                <a16:creationId xmlns:a16="http://schemas.microsoft.com/office/drawing/2014/main" id="{271CC24C-48B5-4DCF-AF1E-0A3798933D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E02322-94F6-46B8-8A5C-03E18900EBD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186640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7F67E-2988-856A-1B36-74FC5B926A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B1535B-B0BD-4470-E640-51EA961C08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CA5652-D114-DC74-C06B-87E83BA3BEB1}"/>
              </a:ext>
            </a:extLst>
          </p:cNvPr>
          <p:cNvSpPr>
            <a:spLocks noGrp="1"/>
          </p:cNvSpPr>
          <p:nvPr>
            <p:ph type="dt" sz="half" idx="10"/>
          </p:nvPr>
        </p:nvSpPr>
        <p:spPr/>
        <p:txBody>
          <a:bodyPr/>
          <a:lstStyle/>
          <a:p>
            <a:fld id="{97669AF7-7BEB-44E4-9852-375E34362B5B}" type="datetime1">
              <a:rPr lang="en-US" smtClean="0"/>
              <a:t>5/8/2022</a:t>
            </a:fld>
            <a:endParaRPr lang="en-US" dirty="0"/>
          </a:p>
        </p:txBody>
      </p:sp>
      <p:sp>
        <p:nvSpPr>
          <p:cNvPr id="5" name="Footer Placeholder 4">
            <a:extLst>
              <a:ext uri="{FF2B5EF4-FFF2-40B4-BE49-F238E27FC236}">
                <a16:creationId xmlns:a16="http://schemas.microsoft.com/office/drawing/2014/main" id="{6923FF92-8737-3A1A-0F5D-D27A9CAD6C2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C5DAAF8-4543-E261-54FC-5C2CAD480BB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7953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A1497-D4C3-FF71-EAA9-E0E231C0E1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F5ADC1-10CA-2011-309C-D1F2071FB2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9A047E-9CA1-72DD-41DD-09E8A3A49C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7DB5F8-AD86-8219-7BC9-60DD27FB40F7}"/>
              </a:ext>
            </a:extLst>
          </p:cNvPr>
          <p:cNvSpPr>
            <a:spLocks noGrp="1"/>
          </p:cNvSpPr>
          <p:nvPr>
            <p:ph type="dt" sz="half" idx="10"/>
          </p:nvPr>
        </p:nvSpPr>
        <p:spPr/>
        <p:txBody>
          <a:bodyPr/>
          <a:lstStyle/>
          <a:p>
            <a:fld id="{62D6E202-B606-4609-B914-27C9371A1F6D}" type="datetime1">
              <a:rPr lang="en-US" smtClean="0"/>
              <a:t>5/8/2022</a:t>
            </a:fld>
            <a:endParaRPr lang="en-US" dirty="0"/>
          </a:p>
        </p:txBody>
      </p:sp>
      <p:sp>
        <p:nvSpPr>
          <p:cNvPr id="6" name="Footer Placeholder 5">
            <a:extLst>
              <a:ext uri="{FF2B5EF4-FFF2-40B4-BE49-F238E27FC236}">
                <a16:creationId xmlns:a16="http://schemas.microsoft.com/office/drawing/2014/main" id="{DF1D8579-CA67-962B-7401-549EF94A039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4114F65-B552-BBF1-D7E0-FCB61D1E1E06}"/>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873600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7392F-D71F-057D-E1AD-23406B5D83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A4A7868-8FBB-9595-CC12-9392D58DC5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ABF803-BEB7-17F9-49CA-BB5D307F9F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BBCC57-3DD3-526E-1870-6D6F0472C5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6224B6-2E1F-BD80-411B-9B1D552EA3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BE9E24-2141-E97B-036B-DA357A03AFCB}"/>
              </a:ext>
            </a:extLst>
          </p:cNvPr>
          <p:cNvSpPr>
            <a:spLocks noGrp="1"/>
          </p:cNvSpPr>
          <p:nvPr>
            <p:ph type="dt" sz="half" idx="10"/>
          </p:nvPr>
        </p:nvSpPr>
        <p:spPr/>
        <p:txBody>
          <a:bodyPr/>
          <a:lstStyle/>
          <a:p>
            <a:fld id="{62D6E202-B606-4609-B914-27C9371A1F6D}" type="datetime1">
              <a:rPr lang="en-US" smtClean="0"/>
              <a:t>5/8/2022</a:t>
            </a:fld>
            <a:endParaRPr lang="en-US" dirty="0"/>
          </a:p>
        </p:txBody>
      </p:sp>
      <p:sp>
        <p:nvSpPr>
          <p:cNvPr id="8" name="Footer Placeholder 7">
            <a:extLst>
              <a:ext uri="{FF2B5EF4-FFF2-40B4-BE49-F238E27FC236}">
                <a16:creationId xmlns:a16="http://schemas.microsoft.com/office/drawing/2014/main" id="{E50C0D7A-BD57-6072-2D29-12BEE440DFB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715EF59-59C8-25E8-013F-68C5FA95C20B}"/>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518857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7F385-F8A0-FB89-10F7-D3310C4814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87EE90B-C370-B01A-F25D-9F3F31FA9BBC}"/>
              </a:ext>
            </a:extLst>
          </p:cNvPr>
          <p:cNvSpPr>
            <a:spLocks noGrp="1"/>
          </p:cNvSpPr>
          <p:nvPr>
            <p:ph type="dt" sz="half" idx="10"/>
          </p:nvPr>
        </p:nvSpPr>
        <p:spPr/>
        <p:txBody>
          <a:bodyPr/>
          <a:lstStyle/>
          <a:p>
            <a:fld id="{1775B394-D9F9-4F0C-B15D-605F45CB9E9F}" type="datetime1">
              <a:rPr lang="en-US" smtClean="0"/>
              <a:t>5/8/2022</a:t>
            </a:fld>
            <a:endParaRPr lang="en-US" dirty="0"/>
          </a:p>
        </p:txBody>
      </p:sp>
      <p:sp>
        <p:nvSpPr>
          <p:cNvPr id="4" name="Footer Placeholder 3">
            <a:extLst>
              <a:ext uri="{FF2B5EF4-FFF2-40B4-BE49-F238E27FC236}">
                <a16:creationId xmlns:a16="http://schemas.microsoft.com/office/drawing/2014/main" id="{31B7DE4F-0AEA-9063-FB18-3316C701651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D451995-3CCF-8EB5-D4F3-A3CF580B911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1931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FA7EB9-4B6D-2EEB-5440-8B3927CAB812}"/>
              </a:ext>
            </a:extLst>
          </p:cNvPr>
          <p:cNvSpPr>
            <a:spLocks noGrp="1"/>
          </p:cNvSpPr>
          <p:nvPr>
            <p:ph type="dt" sz="half" idx="10"/>
          </p:nvPr>
        </p:nvSpPr>
        <p:spPr/>
        <p:txBody>
          <a:bodyPr/>
          <a:lstStyle/>
          <a:p>
            <a:fld id="{39667345-2558-425A-8533-9BFDBCE15005}" type="datetime1">
              <a:rPr lang="en-US" smtClean="0"/>
              <a:t>5/8/2022</a:t>
            </a:fld>
            <a:endParaRPr lang="en-US" dirty="0"/>
          </a:p>
        </p:txBody>
      </p:sp>
      <p:sp>
        <p:nvSpPr>
          <p:cNvPr id="3" name="Footer Placeholder 2">
            <a:extLst>
              <a:ext uri="{FF2B5EF4-FFF2-40B4-BE49-F238E27FC236}">
                <a16:creationId xmlns:a16="http://schemas.microsoft.com/office/drawing/2014/main" id="{C0B1AE7D-C82E-E0EC-D97A-39BCBD1C0CB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C43C2B7-661A-76F0-4891-E0C12E3C47E1}"/>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29712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C0DB4-1245-5627-B9D2-645D19AEAA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18B91F-7BEB-136D-201D-AFA67E5B77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B4D5E3-43FD-8BC4-EE51-24F7D235E3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5ECCA2-5283-7443-8728-7E32D9B5CBF8}"/>
              </a:ext>
            </a:extLst>
          </p:cNvPr>
          <p:cNvSpPr>
            <a:spLocks noGrp="1"/>
          </p:cNvSpPr>
          <p:nvPr>
            <p:ph type="dt" sz="half" idx="10"/>
          </p:nvPr>
        </p:nvSpPr>
        <p:spPr/>
        <p:txBody>
          <a:bodyPr/>
          <a:lstStyle/>
          <a:p>
            <a:fld id="{62D6E202-B606-4609-B914-27C9371A1F6D}" type="datetime1">
              <a:rPr lang="en-US" smtClean="0"/>
              <a:t>5/8/2022</a:t>
            </a:fld>
            <a:endParaRPr lang="en-US" dirty="0"/>
          </a:p>
        </p:txBody>
      </p:sp>
      <p:sp>
        <p:nvSpPr>
          <p:cNvPr id="6" name="Footer Placeholder 5">
            <a:extLst>
              <a:ext uri="{FF2B5EF4-FFF2-40B4-BE49-F238E27FC236}">
                <a16:creationId xmlns:a16="http://schemas.microsoft.com/office/drawing/2014/main" id="{58455A48-08DA-B593-FB74-F4FAFB758FF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39A7A31-D912-1BB0-92B9-CCD0D798589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961824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BC19B-416C-D8A1-96B8-FB3EC8F0CD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D6042BE-2EFA-DC90-322D-491EED14F0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FCCAB6E-A165-EFFC-C26E-0D47AC72F9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43396F-5901-220C-7AE0-770B2198EE3A}"/>
              </a:ext>
            </a:extLst>
          </p:cNvPr>
          <p:cNvSpPr>
            <a:spLocks noGrp="1"/>
          </p:cNvSpPr>
          <p:nvPr>
            <p:ph type="dt" sz="half" idx="10"/>
          </p:nvPr>
        </p:nvSpPr>
        <p:spPr/>
        <p:txBody>
          <a:bodyPr/>
          <a:lstStyle/>
          <a:p>
            <a:fld id="{4907D986-8816-4272-A432-0437A28A9828}" type="datetime1">
              <a:rPr lang="en-US" smtClean="0"/>
              <a:t>5/8/2022</a:t>
            </a:fld>
            <a:endParaRPr lang="en-US" dirty="0"/>
          </a:p>
        </p:txBody>
      </p:sp>
      <p:sp>
        <p:nvSpPr>
          <p:cNvPr id="6" name="Footer Placeholder 5">
            <a:extLst>
              <a:ext uri="{FF2B5EF4-FFF2-40B4-BE49-F238E27FC236}">
                <a16:creationId xmlns:a16="http://schemas.microsoft.com/office/drawing/2014/main" id="{5F452E25-47DB-2D36-41FB-033BFE74D03F}"/>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B3CCCC83-D657-E905-9258-661D04BB326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75781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10B0F3-FE6E-C8DA-D0E2-2CCE46A6E4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79BBB64-C839-C347-F0F1-260212A0CF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F93A50-E434-30E5-CA62-DE5A61F718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5/8/2022</a:t>
            </a:fld>
            <a:endParaRPr lang="en-US" dirty="0"/>
          </a:p>
        </p:txBody>
      </p:sp>
      <p:sp>
        <p:nvSpPr>
          <p:cNvPr id="5" name="Footer Placeholder 4">
            <a:extLst>
              <a:ext uri="{FF2B5EF4-FFF2-40B4-BE49-F238E27FC236}">
                <a16:creationId xmlns:a16="http://schemas.microsoft.com/office/drawing/2014/main" id="{78229DCA-2AA7-DE64-B151-F54E8B1229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C0C9D92-1527-D393-6686-BFEA82C55F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71778910"/>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F8BFD2-A940-4E38-AB30-EF024050C0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CEF970-43B7-4AC4-AF4D-F2A63A3434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913768-48B0-4D88-AFD3-8A14B7526D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5/8/2022</a:t>
            </a:fld>
            <a:endParaRPr lang="en-US"/>
          </a:p>
        </p:txBody>
      </p:sp>
      <p:sp>
        <p:nvSpPr>
          <p:cNvPr id="5" name="Footer Placeholder 4">
            <a:extLst>
              <a:ext uri="{FF2B5EF4-FFF2-40B4-BE49-F238E27FC236}">
                <a16:creationId xmlns:a16="http://schemas.microsoft.com/office/drawing/2014/main" id="{2E124EA0-2C14-44C7-95C2-B538032819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97FAD37-DF17-44B1-AC83-E55775D54D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4253219180"/>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8" Type="http://schemas.openxmlformats.org/officeDocument/2006/relationships/hyperlink" Target="https://cei.org/blog/climate-change-fossil-fuels-and-human-well-being/" TargetMode="External"/><Relationship Id="rId3" Type="http://schemas.openxmlformats.org/officeDocument/2006/relationships/hyperlink" Target="https://climate.nasa.gov/solutions/adaptation-mitigation/" TargetMode="External"/><Relationship Id="rId7" Type="http://schemas.openxmlformats.org/officeDocument/2006/relationships/hyperlink" Target="https://climate.nasa.gov/news/3139/six-questions-to-help-you-understand-the-6th-warmest-year-on-record/" TargetMode="External"/><Relationship Id="rId12" Type="http://schemas.openxmlformats.org/officeDocument/2006/relationships/hyperlink" Target="https://scied.ucar.edu/learning-zone/climate-change-impacts/predictions-future-global-climate" TargetMode="External"/><Relationship Id="rId2" Type="http://schemas.openxmlformats.org/officeDocument/2006/relationships/hyperlink" Target="https://climate.nasa.gov/effects/" TargetMode="External"/><Relationship Id="rId1" Type="http://schemas.openxmlformats.org/officeDocument/2006/relationships/slideLayout" Target="../slideLayouts/slideLayout2.xml"/><Relationship Id="rId6" Type="http://schemas.openxmlformats.org/officeDocument/2006/relationships/hyperlink" Target="https://towardsdatascience.com/ridge-regression-for-better-usage-2f19b3a202db" TargetMode="External"/><Relationship Id="rId11" Type="http://schemas.openxmlformats.org/officeDocument/2006/relationships/hyperlink" Target="https://www.eesi.org/topics/fossil-fuels/description" TargetMode="External"/><Relationship Id="rId5" Type="http://schemas.openxmlformats.org/officeDocument/2006/relationships/hyperlink" Target="https://explorer.aapg.org/story/articleid/49526/an-earth-scientists-perspective-on-climate-change" TargetMode="External"/><Relationship Id="rId10" Type="http://schemas.openxmlformats.org/officeDocument/2006/relationships/hyperlink" Target="https://nsidc.org/cryosphere/sotc/intro.html" TargetMode="External"/><Relationship Id="rId4" Type="http://schemas.openxmlformats.org/officeDocument/2006/relationships/hyperlink" Target="https://www.macmillandictionaryblog.com/you-say-global-warming-i-say-climate-change" TargetMode="External"/><Relationship Id="rId9" Type="http://schemas.openxmlformats.org/officeDocument/2006/relationships/hyperlink" Target="https://www.sciencealert.com/over-1-million-people-died-in-2017-from-fossil-fuels-being-burned"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code/gianlab/consumption-in-the-world-of-fossil-fuel/data" TargetMode="External"/><Relationship Id="rId2" Type="http://schemas.openxmlformats.org/officeDocument/2006/relationships/hyperlink" Target="https://www.kaggle.com/datasets/berkeleyearth/climate-change-earth-surface-temperature-data?select=GlobalTemperatures.csv"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38">
            <a:extLst>
              <a:ext uri="{FF2B5EF4-FFF2-40B4-BE49-F238E27FC236}">
                <a16:creationId xmlns:a16="http://schemas.microsoft.com/office/drawing/2014/main" id="{32E62931-8EB4-42BB-BAAB-D8757BE66D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0EE265-B1BF-0D62-0774-4C3DFEA7DA73}"/>
              </a:ext>
            </a:extLst>
          </p:cNvPr>
          <p:cNvSpPr>
            <a:spLocks noGrp="1"/>
          </p:cNvSpPr>
          <p:nvPr>
            <p:ph type="ctrTitle"/>
          </p:nvPr>
        </p:nvSpPr>
        <p:spPr>
          <a:xfrm>
            <a:off x="6367461" y="728664"/>
            <a:ext cx="4984813" cy="3157080"/>
          </a:xfrm>
          <a:noFill/>
        </p:spPr>
        <p:txBody>
          <a:bodyPr>
            <a:normAutofit/>
          </a:bodyPr>
          <a:lstStyle/>
          <a:p>
            <a:pPr algn="l"/>
            <a:r>
              <a:rPr lang="en-US" sz="5200"/>
              <a:t>Climate Change: Making It Personal</a:t>
            </a:r>
          </a:p>
        </p:txBody>
      </p:sp>
      <p:sp>
        <p:nvSpPr>
          <p:cNvPr id="3" name="Subtitle 2">
            <a:extLst>
              <a:ext uri="{FF2B5EF4-FFF2-40B4-BE49-F238E27FC236}">
                <a16:creationId xmlns:a16="http://schemas.microsoft.com/office/drawing/2014/main" id="{BDACC2B5-238B-3DBE-8A97-29E5DDA703C9}"/>
              </a:ext>
            </a:extLst>
          </p:cNvPr>
          <p:cNvSpPr>
            <a:spLocks noGrp="1"/>
          </p:cNvSpPr>
          <p:nvPr>
            <p:ph type="subTitle" idx="1"/>
          </p:nvPr>
        </p:nvSpPr>
        <p:spPr>
          <a:xfrm>
            <a:off x="6367461" y="4072045"/>
            <a:ext cx="4984813" cy="2057289"/>
          </a:xfrm>
          <a:noFill/>
        </p:spPr>
        <p:txBody>
          <a:bodyPr>
            <a:normAutofit/>
          </a:bodyPr>
          <a:lstStyle/>
          <a:p>
            <a:pPr algn="l"/>
            <a:r>
              <a:rPr lang="en-US"/>
              <a:t>Team Cowboys – Final presentation</a:t>
            </a:r>
          </a:p>
          <a:p>
            <a:pPr algn="l"/>
            <a:r>
              <a:rPr lang="en-US"/>
              <a:t>Jason Pinto, Ron </a:t>
            </a:r>
            <a:r>
              <a:rPr lang="en-US" err="1"/>
              <a:t>Maxseiner</a:t>
            </a:r>
            <a:r>
              <a:rPr lang="en-US"/>
              <a:t>, Kristina </a:t>
            </a:r>
            <a:r>
              <a:rPr lang="en-US" err="1"/>
              <a:t>Longe</a:t>
            </a:r>
            <a:r>
              <a:rPr lang="en-US"/>
              <a:t>, Sai Kadambari, Brian </a:t>
            </a:r>
            <a:r>
              <a:rPr lang="en-US" err="1"/>
              <a:t>Monter</a:t>
            </a:r>
            <a:endParaRPr lang="en-US"/>
          </a:p>
          <a:p>
            <a:pPr algn="l"/>
            <a:r>
              <a:rPr lang="en-US"/>
              <a:t>May 11</a:t>
            </a:r>
            <a:r>
              <a:rPr lang="en-US" baseline="30000"/>
              <a:t>th</a:t>
            </a:r>
            <a:r>
              <a:rPr lang="en-US"/>
              <a:t>, 2022</a:t>
            </a:r>
            <a:endParaRPr lang="en-US" baseline="30000"/>
          </a:p>
        </p:txBody>
      </p:sp>
      <p:pic>
        <p:nvPicPr>
          <p:cNvPr id="4" name="Picture 3">
            <a:extLst>
              <a:ext uri="{FF2B5EF4-FFF2-40B4-BE49-F238E27FC236}">
                <a16:creationId xmlns:a16="http://schemas.microsoft.com/office/drawing/2014/main" id="{A7DE7043-C353-F44E-8B72-67E4D6E6FBAD}"/>
              </a:ext>
            </a:extLst>
          </p:cNvPr>
          <p:cNvPicPr>
            <a:picLocks noChangeAspect="1"/>
          </p:cNvPicPr>
          <p:nvPr/>
        </p:nvPicPr>
        <p:blipFill rotWithShape="1">
          <a:blip r:embed="rId2"/>
          <a:srcRect r="3" b="5506"/>
          <a:stretch/>
        </p:blipFill>
        <p:spPr>
          <a:xfrm>
            <a:off x="1" y="10"/>
            <a:ext cx="6005512" cy="6857990"/>
          </a:xfrm>
          <a:prstGeom prst="rect">
            <a:avLst/>
          </a:prstGeom>
        </p:spPr>
      </p:pic>
    </p:spTree>
    <p:extLst>
      <p:ext uri="{BB962C8B-B14F-4D97-AF65-F5344CB8AC3E}">
        <p14:creationId xmlns:p14="http://schemas.microsoft.com/office/powerpoint/2010/main" val="5959284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23B342-0CD8-436B-ABD3-1294FABA0CCD}"/>
              </a:ext>
            </a:extLst>
          </p:cNvPr>
          <p:cNvSpPr>
            <a:spLocks noGrp="1"/>
          </p:cNvSpPr>
          <p:nvPr>
            <p:ph type="title"/>
          </p:nvPr>
        </p:nvSpPr>
        <p:spPr>
          <a:xfrm>
            <a:off x="630936" y="639520"/>
            <a:ext cx="3429000" cy="1719072"/>
          </a:xfrm>
        </p:spPr>
        <p:txBody>
          <a:bodyPr anchor="b">
            <a:normAutofit/>
          </a:bodyPr>
          <a:lstStyle/>
          <a:p>
            <a:r>
              <a:rPr lang="en-US" sz="5400"/>
              <a:t>Algorithm 2 description</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577E94B-1FA3-4DC0-9BD2-50E579647EE6}"/>
              </a:ext>
            </a:extLst>
          </p:cNvPr>
          <p:cNvPicPr>
            <a:picLocks noChangeAspect="1"/>
          </p:cNvPicPr>
          <p:nvPr/>
        </p:nvPicPr>
        <p:blipFill>
          <a:blip r:embed="rId2"/>
          <a:stretch>
            <a:fillRect/>
          </a:stretch>
        </p:blipFill>
        <p:spPr>
          <a:xfrm>
            <a:off x="5366797" y="640080"/>
            <a:ext cx="5478718" cy="5577840"/>
          </a:xfrm>
          <a:prstGeom prst="rect">
            <a:avLst/>
          </a:prstGeom>
        </p:spPr>
      </p:pic>
      <p:graphicFrame>
        <p:nvGraphicFramePr>
          <p:cNvPr id="5" name="Content Placeholder 2">
            <a:extLst>
              <a:ext uri="{FF2B5EF4-FFF2-40B4-BE49-F238E27FC236}">
                <a16:creationId xmlns:a16="http://schemas.microsoft.com/office/drawing/2014/main" id="{BFBC1AF1-61B1-E949-2F35-D1A3AAF259F2}"/>
              </a:ext>
            </a:extLst>
          </p:cNvPr>
          <p:cNvGraphicFramePr>
            <a:graphicFrameLocks noGrp="1"/>
          </p:cNvGraphicFramePr>
          <p:nvPr>
            <p:ph idx="1"/>
            <p:extLst>
              <p:ext uri="{D42A27DB-BD31-4B8C-83A1-F6EECF244321}">
                <p14:modId xmlns:p14="http://schemas.microsoft.com/office/powerpoint/2010/main" val="1728827536"/>
              </p:ext>
            </p:extLst>
          </p:nvPr>
        </p:nvGraphicFramePr>
        <p:xfrm>
          <a:off x="630936" y="2807208"/>
          <a:ext cx="3429000" cy="34107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671719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04C4A4-FA76-3CE1-4AF9-466CC99C196E}"/>
              </a:ext>
            </a:extLst>
          </p:cNvPr>
          <p:cNvSpPr>
            <a:spLocks noGrp="1"/>
          </p:cNvSpPr>
          <p:nvPr>
            <p:ph type="title"/>
          </p:nvPr>
        </p:nvSpPr>
        <p:spPr>
          <a:xfrm>
            <a:off x="630936" y="639520"/>
            <a:ext cx="3429000" cy="1719072"/>
          </a:xfrm>
        </p:spPr>
        <p:txBody>
          <a:bodyPr anchor="b">
            <a:normAutofit/>
          </a:bodyPr>
          <a:lstStyle/>
          <a:p>
            <a:r>
              <a:rPr lang="en-US" sz="5000"/>
              <a:t>Visualization 1</a:t>
            </a:r>
          </a:p>
        </p:txBody>
      </p:sp>
      <p:sp>
        <p:nvSpPr>
          <p:cNvPr id="1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0F97C09-ED3B-FBB2-4C01-192508F02D2B}"/>
              </a:ext>
            </a:extLst>
          </p:cNvPr>
          <p:cNvSpPr>
            <a:spLocks noGrp="1"/>
          </p:cNvSpPr>
          <p:nvPr>
            <p:ph idx="1"/>
          </p:nvPr>
        </p:nvSpPr>
        <p:spPr>
          <a:xfrm>
            <a:off x="630936" y="2807208"/>
            <a:ext cx="3429000" cy="3410712"/>
          </a:xfrm>
        </p:spPr>
        <p:txBody>
          <a:bodyPr anchor="t">
            <a:normAutofit/>
          </a:bodyPr>
          <a:lstStyle/>
          <a:p>
            <a:r>
              <a:rPr lang="en-US" sz="2200"/>
              <a:t>Probability Distribution Function</a:t>
            </a:r>
          </a:p>
          <a:p>
            <a:r>
              <a:rPr lang="en-US" sz="2200"/>
              <a:t>Distribution of predicted temperatures based off historical temperatures and highlighting where the current temperature falls in that range. </a:t>
            </a:r>
          </a:p>
        </p:txBody>
      </p:sp>
      <p:pic>
        <p:nvPicPr>
          <p:cNvPr id="4" name="Picture 3">
            <a:extLst>
              <a:ext uri="{FF2B5EF4-FFF2-40B4-BE49-F238E27FC236}">
                <a16:creationId xmlns:a16="http://schemas.microsoft.com/office/drawing/2014/main" id="{BE7608DB-812E-6E73-E5A9-85806F66E906}"/>
              </a:ext>
            </a:extLst>
          </p:cNvPr>
          <p:cNvPicPr>
            <a:picLocks noChangeAspect="1"/>
          </p:cNvPicPr>
          <p:nvPr/>
        </p:nvPicPr>
        <p:blipFill>
          <a:blip r:embed="rId2"/>
          <a:stretch>
            <a:fillRect/>
          </a:stretch>
        </p:blipFill>
        <p:spPr>
          <a:xfrm>
            <a:off x="4654296" y="1164288"/>
            <a:ext cx="6903720" cy="4529424"/>
          </a:xfrm>
          <a:prstGeom prst="rect">
            <a:avLst/>
          </a:prstGeom>
        </p:spPr>
      </p:pic>
    </p:spTree>
    <p:extLst>
      <p:ext uri="{BB962C8B-B14F-4D97-AF65-F5344CB8AC3E}">
        <p14:creationId xmlns:p14="http://schemas.microsoft.com/office/powerpoint/2010/main" val="3232614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F3D461-FFAE-B1E8-5A51-178A2C1F6597}"/>
              </a:ext>
            </a:extLst>
          </p:cNvPr>
          <p:cNvSpPr>
            <a:spLocks noGrp="1"/>
          </p:cNvSpPr>
          <p:nvPr>
            <p:ph type="title"/>
          </p:nvPr>
        </p:nvSpPr>
        <p:spPr>
          <a:xfrm>
            <a:off x="630936" y="639520"/>
            <a:ext cx="3429000" cy="1719072"/>
          </a:xfrm>
        </p:spPr>
        <p:txBody>
          <a:bodyPr anchor="b">
            <a:normAutofit/>
          </a:bodyPr>
          <a:lstStyle/>
          <a:p>
            <a:r>
              <a:rPr lang="en-US" sz="4200"/>
              <a:t>Visualization 2</a:t>
            </a:r>
            <a:br>
              <a:rPr lang="en-US" sz="4200"/>
            </a:br>
            <a:endParaRPr lang="en-US" sz="4200"/>
          </a:p>
        </p:txBody>
      </p:sp>
      <p:sp>
        <p:nvSpPr>
          <p:cNvPr id="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F31948E-7071-BDFB-2ABA-1E816552F450}"/>
              </a:ext>
            </a:extLst>
          </p:cNvPr>
          <p:cNvSpPr>
            <a:spLocks noGrp="1"/>
          </p:cNvSpPr>
          <p:nvPr>
            <p:ph idx="1"/>
          </p:nvPr>
        </p:nvSpPr>
        <p:spPr>
          <a:xfrm>
            <a:off x="630936" y="2807208"/>
            <a:ext cx="3429000" cy="3410712"/>
          </a:xfrm>
        </p:spPr>
        <p:txBody>
          <a:bodyPr anchor="t">
            <a:normAutofit/>
          </a:bodyPr>
          <a:lstStyle/>
          <a:p>
            <a:r>
              <a:rPr lang="en-US" sz="2200" dirty="0"/>
              <a:t>Line Graph</a:t>
            </a:r>
          </a:p>
          <a:p>
            <a:r>
              <a:rPr lang="en-US" sz="2200" dirty="0"/>
              <a:t>Predicted and actual values for temperature in Fairfax, VA </a:t>
            </a:r>
          </a:p>
        </p:txBody>
      </p:sp>
      <p:pic>
        <p:nvPicPr>
          <p:cNvPr id="4" name="Picture 3">
            <a:extLst>
              <a:ext uri="{FF2B5EF4-FFF2-40B4-BE49-F238E27FC236}">
                <a16:creationId xmlns:a16="http://schemas.microsoft.com/office/drawing/2014/main" id="{05508829-B130-7C04-906D-E675DB41AE7E}"/>
              </a:ext>
            </a:extLst>
          </p:cNvPr>
          <p:cNvPicPr>
            <a:picLocks noChangeAspect="1"/>
          </p:cNvPicPr>
          <p:nvPr/>
        </p:nvPicPr>
        <p:blipFill>
          <a:blip r:embed="rId2"/>
          <a:stretch>
            <a:fillRect/>
          </a:stretch>
        </p:blipFill>
        <p:spPr>
          <a:xfrm>
            <a:off x="4654296" y="1150773"/>
            <a:ext cx="6903720" cy="4556454"/>
          </a:xfrm>
          <a:prstGeom prst="rect">
            <a:avLst/>
          </a:prstGeom>
        </p:spPr>
      </p:pic>
    </p:spTree>
    <p:extLst>
      <p:ext uri="{BB962C8B-B14F-4D97-AF65-F5344CB8AC3E}">
        <p14:creationId xmlns:p14="http://schemas.microsoft.com/office/powerpoint/2010/main" val="821112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C2F249-4382-17B2-5F97-A19E653906FE}"/>
              </a:ext>
            </a:extLst>
          </p:cNvPr>
          <p:cNvSpPr>
            <a:spLocks noGrp="1"/>
          </p:cNvSpPr>
          <p:nvPr>
            <p:ph type="title"/>
          </p:nvPr>
        </p:nvSpPr>
        <p:spPr>
          <a:xfrm>
            <a:off x="630936" y="639520"/>
            <a:ext cx="3429000" cy="1719072"/>
          </a:xfrm>
        </p:spPr>
        <p:txBody>
          <a:bodyPr anchor="b">
            <a:normAutofit/>
          </a:bodyPr>
          <a:lstStyle/>
          <a:p>
            <a:r>
              <a:rPr lang="en-US" sz="5400" dirty="0"/>
              <a:t>The App</a:t>
            </a:r>
          </a:p>
        </p:txBody>
      </p:sp>
      <p:sp>
        <p:nvSpPr>
          <p:cNvPr id="3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2">
            <a:extLst>
              <a:ext uri="{FF2B5EF4-FFF2-40B4-BE49-F238E27FC236}">
                <a16:creationId xmlns:a16="http://schemas.microsoft.com/office/drawing/2014/main" id="{CB221007-D2A8-CA7F-BFEA-4B6C365C3361}"/>
              </a:ext>
            </a:extLst>
          </p:cNvPr>
          <p:cNvSpPr>
            <a:spLocks noGrp="1"/>
          </p:cNvSpPr>
          <p:nvPr>
            <p:ph idx="1"/>
          </p:nvPr>
        </p:nvSpPr>
        <p:spPr>
          <a:xfrm>
            <a:off x="630936" y="2807208"/>
            <a:ext cx="3429000" cy="3410712"/>
          </a:xfrm>
        </p:spPr>
        <p:txBody>
          <a:bodyPr anchor="t">
            <a:normAutofit/>
          </a:bodyPr>
          <a:lstStyle/>
          <a:p>
            <a:r>
              <a:rPr lang="en-US" sz="1700" dirty="0"/>
              <a:t>App based on previous visualizations</a:t>
            </a:r>
          </a:p>
          <a:p>
            <a:r>
              <a:rPr lang="en-US" sz="1700" dirty="0"/>
              <a:t>Retrieved location based data from a web service</a:t>
            </a:r>
          </a:p>
          <a:p>
            <a:r>
              <a:rPr lang="en-US" sz="1700" dirty="0"/>
              <a:t>Saved data and models to be used inside the App</a:t>
            </a:r>
          </a:p>
          <a:p>
            <a:r>
              <a:rPr lang="en-US" sz="1700" dirty="0"/>
              <a:t>Translated the visualizations into widgets</a:t>
            </a:r>
          </a:p>
          <a:p>
            <a:r>
              <a:rPr lang="en-US" sz="1700" dirty="0"/>
              <a:t>Added UI to allow the users to select location and parameters</a:t>
            </a:r>
          </a:p>
        </p:txBody>
      </p:sp>
      <p:pic>
        <p:nvPicPr>
          <p:cNvPr id="4" name="Picture 3">
            <a:extLst>
              <a:ext uri="{FF2B5EF4-FFF2-40B4-BE49-F238E27FC236}">
                <a16:creationId xmlns:a16="http://schemas.microsoft.com/office/drawing/2014/main" id="{01672E93-7FE9-2951-9C11-965B5031C19C}"/>
              </a:ext>
            </a:extLst>
          </p:cNvPr>
          <p:cNvPicPr>
            <a:picLocks noChangeAspect="1"/>
          </p:cNvPicPr>
          <p:nvPr/>
        </p:nvPicPr>
        <p:blipFill>
          <a:blip r:embed="rId2"/>
          <a:stretch>
            <a:fillRect/>
          </a:stretch>
        </p:blipFill>
        <p:spPr>
          <a:xfrm>
            <a:off x="4654296" y="1530478"/>
            <a:ext cx="6903720" cy="3797044"/>
          </a:xfrm>
          <a:prstGeom prst="rect">
            <a:avLst/>
          </a:prstGeom>
        </p:spPr>
      </p:pic>
    </p:spTree>
    <p:extLst>
      <p:ext uri="{BB962C8B-B14F-4D97-AF65-F5344CB8AC3E}">
        <p14:creationId xmlns:p14="http://schemas.microsoft.com/office/powerpoint/2010/main" val="22225974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C045B9-0F5B-7ACA-8467-FC7B300290B6}"/>
              </a:ext>
            </a:extLst>
          </p:cNvPr>
          <p:cNvSpPr>
            <a:spLocks noGrp="1"/>
          </p:cNvSpPr>
          <p:nvPr>
            <p:ph type="title"/>
          </p:nvPr>
        </p:nvSpPr>
        <p:spPr>
          <a:xfrm>
            <a:off x="630936" y="639520"/>
            <a:ext cx="3429000" cy="1719072"/>
          </a:xfrm>
        </p:spPr>
        <p:txBody>
          <a:bodyPr anchor="b">
            <a:normAutofit/>
          </a:bodyPr>
          <a:lstStyle/>
          <a:p>
            <a:r>
              <a:rPr lang="en-US" sz="3800"/>
              <a:t>Findings/Results</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5FA2733-E15C-A0C0-FFFD-7EF426621512}"/>
              </a:ext>
            </a:extLst>
          </p:cNvPr>
          <p:cNvSpPr>
            <a:spLocks noGrp="1"/>
          </p:cNvSpPr>
          <p:nvPr>
            <p:ph idx="1"/>
          </p:nvPr>
        </p:nvSpPr>
        <p:spPr>
          <a:xfrm>
            <a:off x="630936" y="2807208"/>
            <a:ext cx="3429000" cy="3410712"/>
          </a:xfrm>
        </p:spPr>
        <p:txBody>
          <a:bodyPr anchor="t">
            <a:normAutofit/>
          </a:bodyPr>
          <a:lstStyle/>
          <a:p>
            <a:r>
              <a:rPr lang="en-US" sz="1900" dirty="0"/>
              <a:t>Temperature is hard to predict -&gt; Other data is needed</a:t>
            </a:r>
          </a:p>
          <a:p>
            <a:r>
              <a:rPr lang="en-US" sz="1900" dirty="0"/>
              <a:t>Ridge Regression was a moderately strong predictor </a:t>
            </a:r>
          </a:p>
          <a:p>
            <a:r>
              <a:rPr lang="en-US" sz="1900" dirty="0"/>
              <a:t>Artificial Neural Network was a strong predictor</a:t>
            </a:r>
          </a:p>
          <a:p>
            <a:r>
              <a:rPr lang="en-US" sz="1900" dirty="0"/>
              <a:t>Compared to others -&gt; in between max and min predictions</a:t>
            </a:r>
          </a:p>
        </p:txBody>
      </p:sp>
      <p:pic>
        <p:nvPicPr>
          <p:cNvPr id="4" name="Picture 3">
            <a:extLst>
              <a:ext uri="{FF2B5EF4-FFF2-40B4-BE49-F238E27FC236}">
                <a16:creationId xmlns:a16="http://schemas.microsoft.com/office/drawing/2014/main" id="{06C6FBF1-0AE0-2AE6-2BB1-080F8BE53BB2}"/>
              </a:ext>
            </a:extLst>
          </p:cNvPr>
          <p:cNvPicPr>
            <a:picLocks noChangeAspect="1"/>
          </p:cNvPicPr>
          <p:nvPr/>
        </p:nvPicPr>
        <p:blipFill>
          <a:blip r:embed="rId2"/>
          <a:stretch>
            <a:fillRect/>
          </a:stretch>
        </p:blipFill>
        <p:spPr>
          <a:xfrm>
            <a:off x="4654296" y="1754848"/>
            <a:ext cx="6903720" cy="3348304"/>
          </a:xfrm>
          <a:prstGeom prst="rect">
            <a:avLst/>
          </a:prstGeom>
        </p:spPr>
      </p:pic>
    </p:spTree>
    <p:extLst>
      <p:ext uri="{BB962C8B-B14F-4D97-AF65-F5344CB8AC3E}">
        <p14:creationId xmlns:p14="http://schemas.microsoft.com/office/powerpoint/2010/main" val="38802841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02F7C7-BE0E-E23A-F7F0-60B9A926FBBA}"/>
              </a:ext>
            </a:extLst>
          </p:cNvPr>
          <p:cNvSpPr>
            <a:spLocks noGrp="1"/>
          </p:cNvSpPr>
          <p:nvPr>
            <p:ph type="title"/>
          </p:nvPr>
        </p:nvSpPr>
        <p:spPr>
          <a:xfrm>
            <a:off x="630936" y="639520"/>
            <a:ext cx="3429000" cy="1719072"/>
          </a:xfrm>
        </p:spPr>
        <p:txBody>
          <a:bodyPr anchor="b">
            <a:normAutofit/>
          </a:bodyPr>
          <a:lstStyle/>
          <a:p>
            <a:r>
              <a:rPr lang="en-US" sz="5400"/>
              <a:t>Future Work </a:t>
            </a:r>
          </a:p>
        </p:txBody>
      </p:sp>
      <p:sp>
        <p:nvSpPr>
          <p:cNvPr id="1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D65F4DC-AECF-254C-54D7-00B2D9C69072}"/>
              </a:ext>
            </a:extLst>
          </p:cNvPr>
          <p:cNvSpPr>
            <a:spLocks noGrp="1"/>
          </p:cNvSpPr>
          <p:nvPr>
            <p:ph idx="1"/>
          </p:nvPr>
        </p:nvSpPr>
        <p:spPr>
          <a:xfrm>
            <a:off x="630936" y="2807208"/>
            <a:ext cx="3429000" cy="3410712"/>
          </a:xfrm>
        </p:spPr>
        <p:txBody>
          <a:bodyPr anchor="t">
            <a:normAutofit/>
          </a:bodyPr>
          <a:lstStyle/>
          <a:p>
            <a:r>
              <a:rPr lang="en-US" sz="2200"/>
              <a:t>Consider other variables</a:t>
            </a:r>
          </a:p>
          <a:p>
            <a:r>
              <a:rPr lang="en-US" sz="2200"/>
              <a:t>Utilize the real time data more </a:t>
            </a:r>
          </a:p>
          <a:p>
            <a:r>
              <a:rPr lang="en-US" sz="2200"/>
              <a:t>Full set of cities/locations </a:t>
            </a:r>
          </a:p>
          <a:p>
            <a:r>
              <a:rPr lang="en-US" sz="2200"/>
              <a:t>Collinear Data – How much do the variables impact one another?</a:t>
            </a:r>
          </a:p>
        </p:txBody>
      </p:sp>
      <p:pic>
        <p:nvPicPr>
          <p:cNvPr id="4" name="Picture 3">
            <a:extLst>
              <a:ext uri="{FF2B5EF4-FFF2-40B4-BE49-F238E27FC236}">
                <a16:creationId xmlns:a16="http://schemas.microsoft.com/office/drawing/2014/main" id="{8716BB65-F276-9AAA-ED56-D3F44F77DAA7}"/>
              </a:ext>
            </a:extLst>
          </p:cNvPr>
          <p:cNvPicPr>
            <a:picLocks noChangeAspect="1"/>
          </p:cNvPicPr>
          <p:nvPr/>
        </p:nvPicPr>
        <p:blipFill>
          <a:blip r:embed="rId2"/>
          <a:stretch>
            <a:fillRect/>
          </a:stretch>
        </p:blipFill>
        <p:spPr>
          <a:xfrm>
            <a:off x="4654296" y="1124883"/>
            <a:ext cx="6903720" cy="4608233"/>
          </a:xfrm>
          <a:prstGeom prst="rect">
            <a:avLst/>
          </a:prstGeom>
        </p:spPr>
      </p:pic>
    </p:spTree>
    <p:extLst>
      <p:ext uri="{BB962C8B-B14F-4D97-AF65-F5344CB8AC3E}">
        <p14:creationId xmlns:p14="http://schemas.microsoft.com/office/powerpoint/2010/main" val="622149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B1FA0-57C7-7AB1-F3CF-F1F96BAB169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F687ED3D-1EBC-5BEC-20DC-CF0DAA9B2DC1}"/>
              </a:ext>
            </a:extLst>
          </p:cNvPr>
          <p:cNvSpPr>
            <a:spLocks noGrp="1"/>
          </p:cNvSpPr>
          <p:nvPr>
            <p:ph idx="1"/>
          </p:nvPr>
        </p:nvSpPr>
        <p:spPr/>
        <p:txBody>
          <a:bodyPr>
            <a:normAutofit fontScale="70000" lnSpcReduction="20000"/>
          </a:bodyPr>
          <a:lstStyle/>
          <a:p>
            <a:r>
              <a:rPr lang="en-US" dirty="0">
                <a:hlinkClick r:id="rId2"/>
              </a:rPr>
              <a:t>Effects | Facts – Climate Change: Vital Signs of the Planet (nasa.gov)</a:t>
            </a:r>
            <a:endParaRPr lang="en-US" dirty="0"/>
          </a:p>
          <a:p>
            <a:r>
              <a:rPr lang="en-US" dirty="0">
                <a:hlinkClick r:id="rId3"/>
              </a:rPr>
              <a:t>Mitigation and Adaptation | Solutions – Climate Change: Vital Signs of the Planet (nasa.gov)</a:t>
            </a:r>
            <a:endParaRPr lang="en-US" dirty="0"/>
          </a:p>
          <a:p>
            <a:r>
              <a:rPr lang="en-US" dirty="0">
                <a:hlinkClick r:id="rId4"/>
              </a:rPr>
              <a:t>You say 'global warming', I say 'climate change' | Macmillan Dictionary Blog</a:t>
            </a:r>
            <a:endParaRPr lang="en-US" dirty="0"/>
          </a:p>
          <a:p>
            <a:r>
              <a:rPr lang="en-US" dirty="0">
                <a:hlinkClick r:id="rId5"/>
              </a:rPr>
              <a:t>An Earth Scientist's Perspective on Climate Change (aapg.org)</a:t>
            </a:r>
            <a:endParaRPr lang="en-US" dirty="0"/>
          </a:p>
          <a:p>
            <a:r>
              <a:rPr lang="en-US" dirty="0">
                <a:hlinkClick r:id="rId6"/>
              </a:rPr>
              <a:t>Ridge Regression for Better Usage | by </a:t>
            </a:r>
            <a:r>
              <a:rPr lang="en-US" dirty="0" err="1">
                <a:hlinkClick r:id="rId6"/>
              </a:rPr>
              <a:t>Qshick</a:t>
            </a:r>
            <a:r>
              <a:rPr lang="en-US" dirty="0">
                <a:hlinkClick r:id="rId6"/>
              </a:rPr>
              <a:t> | Towards Data Science</a:t>
            </a:r>
            <a:endParaRPr lang="en-US" dirty="0"/>
          </a:p>
          <a:p>
            <a:r>
              <a:rPr lang="en-US" dirty="0">
                <a:hlinkClick r:id="rId7"/>
              </a:rPr>
              <a:t>Six Questions to Help You Understand the 6th Warmest Year on Record – Climate Change: Vital Signs of the Planet (nasa.gov)</a:t>
            </a:r>
            <a:endParaRPr lang="en-US" dirty="0"/>
          </a:p>
          <a:p>
            <a:r>
              <a:rPr lang="en-US" dirty="0">
                <a:hlinkClick r:id="rId8"/>
              </a:rPr>
              <a:t>Climate Change, Fossil Fuels, and Human Well Being - Competitive Enterprise Institute (cei.org)</a:t>
            </a:r>
            <a:endParaRPr lang="en-US" dirty="0"/>
          </a:p>
          <a:p>
            <a:r>
              <a:rPr lang="en-US" dirty="0">
                <a:hlinkClick r:id="rId9"/>
              </a:rPr>
              <a:t>Over 1 Million People Died in 2017 From Fossil Fuels Being Burned, Study Finds (sciencealert.com)</a:t>
            </a:r>
            <a:endParaRPr lang="en-US" dirty="0"/>
          </a:p>
          <a:p>
            <a:r>
              <a:rPr lang="en-US" dirty="0">
                <a:hlinkClick r:id="rId10"/>
              </a:rPr>
              <a:t>SOTC: Introduction: Are Global Temperatures Rising? | National Snow and Ice Data Center (nsidc.org)</a:t>
            </a:r>
            <a:endParaRPr lang="en-US" dirty="0"/>
          </a:p>
          <a:p>
            <a:r>
              <a:rPr lang="en-US" dirty="0">
                <a:hlinkClick r:id="rId11"/>
              </a:rPr>
              <a:t>Fossil Fuels | EESI</a:t>
            </a:r>
            <a:endParaRPr lang="en-US" dirty="0"/>
          </a:p>
          <a:p>
            <a:r>
              <a:rPr lang="en-US" dirty="0">
                <a:hlinkClick r:id="rId12"/>
              </a:rPr>
              <a:t>Predictions of Future Global Climate | Center for Science Education (ucar.edu)</a:t>
            </a:r>
            <a:endParaRPr lang="en-US" dirty="0"/>
          </a:p>
          <a:p>
            <a:endParaRPr lang="en-US" dirty="0"/>
          </a:p>
        </p:txBody>
      </p:sp>
    </p:spTree>
    <p:extLst>
      <p:ext uri="{BB962C8B-B14F-4D97-AF65-F5344CB8AC3E}">
        <p14:creationId xmlns:p14="http://schemas.microsoft.com/office/powerpoint/2010/main" val="3232206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73FB998-250F-4B73-8971-1C925BF810D2}"/>
              </a:ext>
            </a:extLst>
          </p:cNvPr>
          <p:cNvPicPr>
            <a:picLocks noChangeAspect="1"/>
          </p:cNvPicPr>
          <p:nvPr/>
        </p:nvPicPr>
        <p:blipFill rotWithShape="1">
          <a:blip r:embed="rId2"/>
          <a:srcRect t="1657" b="662"/>
          <a:stretch/>
        </p:blipFill>
        <p:spPr>
          <a:xfrm>
            <a:off x="20" y="10"/>
            <a:ext cx="12191980" cy="4465973"/>
          </a:xfrm>
          <a:prstGeom prst="rect">
            <a:avLst/>
          </a:prstGeom>
        </p:spPr>
      </p:pic>
      <p:sp>
        <p:nvSpPr>
          <p:cNvPr id="77" name="Rectangle: Rounded Corners 76">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9552"/>
            <a:ext cx="9382538"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004DC8B6-DD33-4184-B374-A60FD5AE6346}"/>
              </a:ext>
            </a:extLst>
          </p:cNvPr>
          <p:cNvSpPr>
            <a:spLocks noGrp="1"/>
          </p:cNvSpPr>
          <p:nvPr>
            <p:ph type="title"/>
          </p:nvPr>
        </p:nvSpPr>
        <p:spPr>
          <a:xfrm>
            <a:off x="566928" y="4203278"/>
            <a:ext cx="8557193" cy="536063"/>
          </a:xfrm>
        </p:spPr>
        <p:txBody>
          <a:bodyPr>
            <a:normAutofit/>
          </a:bodyPr>
          <a:lstStyle/>
          <a:p>
            <a:r>
              <a:rPr lang="en-US" sz="2800">
                <a:solidFill>
                  <a:schemeClr val="bg1"/>
                </a:solidFill>
              </a:rPr>
              <a:t>The Problem</a:t>
            </a:r>
          </a:p>
        </p:txBody>
      </p:sp>
      <p:sp>
        <p:nvSpPr>
          <p:cNvPr id="3" name="Content Placeholder 2">
            <a:extLst>
              <a:ext uri="{FF2B5EF4-FFF2-40B4-BE49-F238E27FC236}">
                <a16:creationId xmlns:a16="http://schemas.microsoft.com/office/drawing/2014/main" id="{8422975A-A7E3-4016-8FC9-76D7CC9E02E9}"/>
              </a:ext>
            </a:extLst>
          </p:cNvPr>
          <p:cNvSpPr>
            <a:spLocks noGrp="1"/>
          </p:cNvSpPr>
          <p:nvPr>
            <p:ph idx="1"/>
          </p:nvPr>
        </p:nvSpPr>
        <p:spPr>
          <a:xfrm>
            <a:off x="566928" y="4956314"/>
            <a:ext cx="11058144" cy="1306417"/>
          </a:xfrm>
        </p:spPr>
        <p:txBody>
          <a:bodyPr>
            <a:normAutofit/>
          </a:bodyPr>
          <a:lstStyle/>
          <a:p>
            <a:r>
              <a:rPr lang="en-US" sz="1700"/>
              <a:t>What are the things that impact climate change the most? How can we help?</a:t>
            </a:r>
          </a:p>
          <a:p>
            <a:r>
              <a:rPr lang="en-US" sz="1700"/>
              <a:t>We will focus on analyzing and modeling data related to surface temperatures to see if we can determine trends in the surface temperatures. From there, we will try to predict surface temperatures while making our insights accessible and useful to localities, organizations, and the general public. </a:t>
            </a:r>
          </a:p>
          <a:p>
            <a:endParaRPr lang="en-US" sz="1700"/>
          </a:p>
          <a:p>
            <a:endParaRPr lang="en-US" sz="1700"/>
          </a:p>
        </p:txBody>
      </p:sp>
    </p:spTree>
    <p:extLst>
      <p:ext uri="{BB962C8B-B14F-4D97-AF65-F5344CB8AC3E}">
        <p14:creationId xmlns:p14="http://schemas.microsoft.com/office/powerpoint/2010/main" val="105864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5" name="Rectangle 94">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69DE7D4-3664-4B98-AC5A-DF7ABF9458DB}"/>
              </a:ext>
            </a:extLst>
          </p:cNvPr>
          <p:cNvPicPr>
            <a:picLocks noChangeAspect="1"/>
          </p:cNvPicPr>
          <p:nvPr/>
        </p:nvPicPr>
        <p:blipFill rotWithShape="1">
          <a:blip r:embed="rId2"/>
          <a:srcRect t="12812" b="12812"/>
          <a:stretch/>
        </p:blipFill>
        <p:spPr>
          <a:xfrm>
            <a:off x="20" y="10"/>
            <a:ext cx="12191980" cy="4465973"/>
          </a:xfrm>
          <a:prstGeom prst="rect">
            <a:avLst/>
          </a:prstGeom>
        </p:spPr>
      </p:pic>
      <p:sp>
        <p:nvSpPr>
          <p:cNvPr id="97" name="Rectangle: Rounded Corners 96">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9552"/>
            <a:ext cx="9382538"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5BB6295B-7B1B-4DFA-B127-B0A896D7D680}"/>
              </a:ext>
            </a:extLst>
          </p:cNvPr>
          <p:cNvSpPr>
            <a:spLocks noGrp="1"/>
          </p:cNvSpPr>
          <p:nvPr>
            <p:ph type="title"/>
          </p:nvPr>
        </p:nvSpPr>
        <p:spPr>
          <a:xfrm>
            <a:off x="566928" y="4203278"/>
            <a:ext cx="8557193" cy="536063"/>
          </a:xfrm>
        </p:spPr>
        <p:txBody>
          <a:bodyPr>
            <a:normAutofit/>
          </a:bodyPr>
          <a:lstStyle/>
          <a:p>
            <a:r>
              <a:rPr lang="en-US" sz="2800">
                <a:solidFill>
                  <a:schemeClr val="bg1"/>
                </a:solidFill>
              </a:rPr>
              <a:t>Background &amp; Rationale </a:t>
            </a:r>
          </a:p>
        </p:txBody>
      </p:sp>
      <p:sp>
        <p:nvSpPr>
          <p:cNvPr id="3" name="Content Placeholder 2">
            <a:extLst>
              <a:ext uri="{FF2B5EF4-FFF2-40B4-BE49-F238E27FC236}">
                <a16:creationId xmlns:a16="http://schemas.microsoft.com/office/drawing/2014/main" id="{812C1465-98D8-4BE1-8A1F-D177A545025B}"/>
              </a:ext>
            </a:extLst>
          </p:cNvPr>
          <p:cNvSpPr>
            <a:spLocks noGrp="1"/>
          </p:cNvSpPr>
          <p:nvPr>
            <p:ph idx="1"/>
          </p:nvPr>
        </p:nvSpPr>
        <p:spPr>
          <a:xfrm>
            <a:off x="566928" y="4956314"/>
            <a:ext cx="11058144" cy="1306417"/>
          </a:xfrm>
        </p:spPr>
        <p:txBody>
          <a:bodyPr>
            <a:normAutofit/>
          </a:bodyPr>
          <a:lstStyle/>
          <a:p>
            <a:r>
              <a:rPr lang="en-US" sz="1700"/>
              <a:t>What is Climate Change? </a:t>
            </a:r>
          </a:p>
          <a:p>
            <a:r>
              <a:rPr lang="en-US" sz="1700"/>
              <a:t>What impacts Climate Change? </a:t>
            </a:r>
          </a:p>
        </p:txBody>
      </p:sp>
    </p:spTree>
    <p:extLst>
      <p:ext uri="{BB962C8B-B14F-4D97-AF65-F5344CB8AC3E}">
        <p14:creationId xmlns:p14="http://schemas.microsoft.com/office/powerpoint/2010/main" val="24081131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8" name="Rectangle 94">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864BCDB-3166-4B5E-8572-004D4D305C5C}"/>
              </a:ext>
            </a:extLst>
          </p:cNvPr>
          <p:cNvPicPr>
            <a:picLocks noChangeAspect="1"/>
          </p:cNvPicPr>
          <p:nvPr/>
        </p:nvPicPr>
        <p:blipFill rotWithShape="1">
          <a:blip r:embed="rId2"/>
          <a:srcRect t="9555"/>
          <a:stretch/>
        </p:blipFill>
        <p:spPr>
          <a:xfrm>
            <a:off x="20" y="10"/>
            <a:ext cx="12191980" cy="4465973"/>
          </a:xfrm>
          <a:prstGeom prst="rect">
            <a:avLst/>
          </a:prstGeom>
        </p:spPr>
      </p:pic>
      <p:sp>
        <p:nvSpPr>
          <p:cNvPr id="159" name="Rectangle: Rounded Corners 96">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9552"/>
            <a:ext cx="9382538"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4ED37183-7AC2-4056-A376-D81160B45073}"/>
              </a:ext>
            </a:extLst>
          </p:cNvPr>
          <p:cNvSpPr>
            <a:spLocks noGrp="1"/>
          </p:cNvSpPr>
          <p:nvPr>
            <p:ph type="title"/>
          </p:nvPr>
        </p:nvSpPr>
        <p:spPr>
          <a:xfrm>
            <a:off x="566928" y="4203278"/>
            <a:ext cx="8557193" cy="536063"/>
          </a:xfrm>
        </p:spPr>
        <p:txBody>
          <a:bodyPr>
            <a:normAutofit/>
          </a:bodyPr>
          <a:lstStyle/>
          <a:p>
            <a:r>
              <a:rPr lang="en-US" sz="2800">
                <a:solidFill>
                  <a:schemeClr val="bg1"/>
                </a:solidFill>
              </a:rPr>
              <a:t>Project Objectives </a:t>
            </a:r>
          </a:p>
        </p:txBody>
      </p:sp>
      <p:sp>
        <p:nvSpPr>
          <p:cNvPr id="3" name="Content Placeholder 2">
            <a:extLst>
              <a:ext uri="{FF2B5EF4-FFF2-40B4-BE49-F238E27FC236}">
                <a16:creationId xmlns:a16="http://schemas.microsoft.com/office/drawing/2014/main" id="{A16424EE-376B-4702-B10C-79F410DC5D08}"/>
              </a:ext>
            </a:extLst>
          </p:cNvPr>
          <p:cNvSpPr>
            <a:spLocks noGrp="1"/>
          </p:cNvSpPr>
          <p:nvPr>
            <p:ph idx="1"/>
          </p:nvPr>
        </p:nvSpPr>
        <p:spPr>
          <a:xfrm>
            <a:off x="566928" y="4956314"/>
            <a:ext cx="11058144" cy="1306417"/>
          </a:xfrm>
        </p:spPr>
        <p:txBody>
          <a:bodyPr>
            <a:normAutofit/>
          </a:bodyPr>
          <a:lstStyle/>
          <a:p>
            <a:r>
              <a:rPr lang="en-US" sz="1400" dirty="0"/>
              <a:t>What trend(s) can we observe in the data? </a:t>
            </a:r>
          </a:p>
          <a:p>
            <a:r>
              <a:rPr lang="en-US" sz="1400" dirty="0"/>
              <a:t>Can we predict a range/distribution of surface temperatures? How? </a:t>
            </a:r>
          </a:p>
          <a:p>
            <a:r>
              <a:rPr lang="en-US" sz="1400" dirty="0"/>
              <a:t>How can we present the results so that they are useful to our readers? </a:t>
            </a:r>
          </a:p>
          <a:p>
            <a:r>
              <a:rPr lang="en-US" sz="1400" dirty="0"/>
              <a:t>How do fossil fuels impact surface temperature change? </a:t>
            </a:r>
          </a:p>
          <a:p>
            <a:endParaRPr lang="en-US" sz="1400" dirty="0"/>
          </a:p>
        </p:txBody>
      </p:sp>
    </p:spTree>
    <p:extLst>
      <p:ext uri="{BB962C8B-B14F-4D97-AF65-F5344CB8AC3E}">
        <p14:creationId xmlns:p14="http://schemas.microsoft.com/office/powerpoint/2010/main" val="546765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37991-C4BC-432F-A3CA-FE0F3023A51D}"/>
              </a:ext>
            </a:extLst>
          </p:cNvPr>
          <p:cNvSpPr>
            <a:spLocks noGrp="1"/>
          </p:cNvSpPr>
          <p:nvPr>
            <p:ph type="title"/>
          </p:nvPr>
        </p:nvSpPr>
        <p:spPr>
          <a:xfrm>
            <a:off x="630936" y="640080"/>
            <a:ext cx="4818888" cy="1481328"/>
          </a:xfrm>
        </p:spPr>
        <p:txBody>
          <a:bodyPr anchor="b">
            <a:normAutofit/>
          </a:bodyPr>
          <a:lstStyle/>
          <a:p>
            <a:r>
              <a:rPr lang="en-US" sz="5400"/>
              <a:t>Problem Space </a:t>
            </a:r>
          </a:p>
        </p:txBody>
      </p:sp>
      <p:sp>
        <p:nvSpPr>
          <p:cNvPr id="51"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42B0965-94C1-41BB-9F70-F12D6D03F0A5}"/>
              </a:ext>
            </a:extLst>
          </p:cNvPr>
          <p:cNvSpPr>
            <a:spLocks noGrp="1"/>
          </p:cNvSpPr>
          <p:nvPr>
            <p:ph idx="1"/>
          </p:nvPr>
        </p:nvSpPr>
        <p:spPr>
          <a:xfrm>
            <a:off x="630936" y="2660904"/>
            <a:ext cx="4818888" cy="3547872"/>
          </a:xfrm>
        </p:spPr>
        <p:txBody>
          <a:bodyPr anchor="t">
            <a:normAutofit/>
          </a:bodyPr>
          <a:lstStyle/>
          <a:p>
            <a:r>
              <a:rPr lang="en-US" sz="2200"/>
              <a:t>Why is this a problem worth solving? </a:t>
            </a:r>
          </a:p>
          <a:p>
            <a:r>
              <a:rPr lang="en-US" sz="2200"/>
              <a:t>What data are we using to solve the problem? </a:t>
            </a:r>
          </a:p>
          <a:p>
            <a:r>
              <a:rPr lang="en-US" sz="2200"/>
              <a:t>What analytical tools will help us solve the problem? </a:t>
            </a:r>
          </a:p>
        </p:txBody>
      </p:sp>
      <p:pic>
        <p:nvPicPr>
          <p:cNvPr id="5" name="Picture 4">
            <a:extLst>
              <a:ext uri="{FF2B5EF4-FFF2-40B4-BE49-F238E27FC236}">
                <a16:creationId xmlns:a16="http://schemas.microsoft.com/office/drawing/2014/main" id="{69F70ED9-D2DB-3CD5-26D2-8961491C4C7D}"/>
              </a:ext>
            </a:extLst>
          </p:cNvPr>
          <p:cNvPicPr>
            <a:picLocks noChangeAspect="1"/>
          </p:cNvPicPr>
          <p:nvPr/>
        </p:nvPicPr>
        <p:blipFill>
          <a:blip r:embed="rId2"/>
          <a:stretch>
            <a:fillRect/>
          </a:stretch>
        </p:blipFill>
        <p:spPr>
          <a:xfrm>
            <a:off x="6099048" y="1532008"/>
            <a:ext cx="5458968" cy="3793983"/>
          </a:xfrm>
          <a:prstGeom prst="rect">
            <a:avLst/>
          </a:prstGeom>
        </p:spPr>
      </p:pic>
    </p:spTree>
    <p:extLst>
      <p:ext uri="{BB962C8B-B14F-4D97-AF65-F5344CB8AC3E}">
        <p14:creationId xmlns:p14="http://schemas.microsoft.com/office/powerpoint/2010/main" val="2513227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AFF093-13BF-4F02-9847-C6A1FDA7BED7}"/>
              </a:ext>
            </a:extLst>
          </p:cNvPr>
          <p:cNvSpPr>
            <a:spLocks noGrp="1"/>
          </p:cNvSpPr>
          <p:nvPr>
            <p:ph type="title"/>
          </p:nvPr>
        </p:nvSpPr>
        <p:spPr>
          <a:xfrm>
            <a:off x="630936" y="639520"/>
            <a:ext cx="3429000" cy="1719072"/>
          </a:xfrm>
        </p:spPr>
        <p:txBody>
          <a:bodyPr anchor="b">
            <a:normAutofit/>
          </a:bodyPr>
          <a:lstStyle/>
          <a:p>
            <a:r>
              <a:rPr lang="en-US" sz="3800"/>
              <a:t>Dataset overview</a:t>
            </a:r>
            <a:br>
              <a:rPr lang="en-US" sz="3800"/>
            </a:br>
            <a:endParaRPr lang="en-US" sz="3800"/>
          </a:p>
        </p:txBody>
      </p:sp>
      <p:sp>
        <p:nvSpPr>
          <p:cNvPr id="3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DBA0C30-C203-469C-B507-D5F6F21702D0}"/>
              </a:ext>
            </a:extLst>
          </p:cNvPr>
          <p:cNvSpPr>
            <a:spLocks noGrp="1"/>
          </p:cNvSpPr>
          <p:nvPr>
            <p:ph idx="1"/>
          </p:nvPr>
        </p:nvSpPr>
        <p:spPr>
          <a:xfrm>
            <a:off x="630936" y="2807208"/>
            <a:ext cx="3429000" cy="3410712"/>
          </a:xfrm>
        </p:spPr>
        <p:txBody>
          <a:bodyPr anchor="t">
            <a:normAutofit fontScale="92500" lnSpcReduction="10000"/>
          </a:bodyPr>
          <a:lstStyle/>
          <a:p>
            <a:r>
              <a:rPr lang="en-US" sz="2200" dirty="0"/>
              <a:t>Two datasets;</a:t>
            </a:r>
          </a:p>
          <a:p>
            <a:pPr lvl="1"/>
            <a:r>
              <a:rPr lang="en-US" sz="2200" b="0" i="0" u="none" strike="noStrike" dirty="0">
                <a:effectLst/>
                <a:latin typeface="Inter"/>
                <a:hlinkClick r:id="rId2"/>
              </a:rPr>
              <a:t>Climate Change: Earth Surface Temperature Data | Kaggle</a:t>
            </a:r>
            <a:endParaRPr lang="en-US" sz="2200" b="0" i="0" u="none" strike="noStrike" dirty="0">
              <a:effectLst/>
              <a:latin typeface="Inter"/>
            </a:endParaRPr>
          </a:p>
          <a:p>
            <a:pPr lvl="2"/>
            <a:r>
              <a:rPr lang="en-US" sz="1400" dirty="0"/>
              <a:t>Global Land Temperatures By City (main dataset)</a:t>
            </a:r>
          </a:p>
          <a:p>
            <a:pPr lvl="2"/>
            <a:r>
              <a:rPr lang="en-US" sz="1400" dirty="0"/>
              <a:t>Global Temperatures (main dataset)</a:t>
            </a:r>
            <a:endParaRPr lang="en-US" sz="1800" dirty="0">
              <a:latin typeface="Inter"/>
            </a:endParaRPr>
          </a:p>
          <a:p>
            <a:pPr lvl="1"/>
            <a:r>
              <a:rPr lang="en-US" sz="2200" dirty="0">
                <a:hlinkClick r:id="rId3"/>
              </a:rPr>
              <a:t>Consumption in the world of fossil fuel | Kaggle</a:t>
            </a:r>
            <a:endParaRPr lang="en-US" sz="2200" dirty="0"/>
          </a:p>
          <a:p>
            <a:r>
              <a:rPr lang="en-US" sz="2200" dirty="0"/>
              <a:t>How do they help solve our problem? </a:t>
            </a:r>
          </a:p>
          <a:p>
            <a:pPr marL="457200" lvl="1" indent="0">
              <a:buNone/>
            </a:pPr>
            <a:endParaRPr lang="en-US" sz="2200" dirty="0"/>
          </a:p>
        </p:txBody>
      </p:sp>
      <p:pic>
        <p:nvPicPr>
          <p:cNvPr id="6" name="Picture 5">
            <a:extLst>
              <a:ext uri="{FF2B5EF4-FFF2-40B4-BE49-F238E27FC236}">
                <a16:creationId xmlns:a16="http://schemas.microsoft.com/office/drawing/2014/main" id="{6D9FA7CD-9824-0AE8-B1F1-855338941E1D}"/>
              </a:ext>
            </a:extLst>
          </p:cNvPr>
          <p:cNvPicPr>
            <a:picLocks noChangeAspect="1"/>
          </p:cNvPicPr>
          <p:nvPr/>
        </p:nvPicPr>
        <p:blipFill>
          <a:blip r:embed="rId4"/>
          <a:stretch>
            <a:fillRect/>
          </a:stretch>
        </p:blipFill>
        <p:spPr>
          <a:xfrm>
            <a:off x="4654296" y="1392402"/>
            <a:ext cx="6903720" cy="4073195"/>
          </a:xfrm>
          <a:prstGeom prst="rect">
            <a:avLst/>
          </a:prstGeom>
        </p:spPr>
      </p:pic>
    </p:spTree>
    <p:extLst>
      <p:ext uri="{BB962C8B-B14F-4D97-AF65-F5344CB8AC3E}">
        <p14:creationId xmlns:p14="http://schemas.microsoft.com/office/powerpoint/2010/main" val="2374997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655C02-E0A8-4C84-988C-19E706C8D6D5}"/>
              </a:ext>
            </a:extLst>
          </p:cNvPr>
          <p:cNvSpPr>
            <a:spLocks noGrp="1"/>
          </p:cNvSpPr>
          <p:nvPr>
            <p:ph type="title"/>
          </p:nvPr>
        </p:nvSpPr>
        <p:spPr>
          <a:xfrm>
            <a:off x="630936" y="639520"/>
            <a:ext cx="3429000" cy="1719072"/>
          </a:xfrm>
        </p:spPr>
        <p:txBody>
          <a:bodyPr anchor="b">
            <a:normAutofit/>
          </a:bodyPr>
          <a:lstStyle/>
          <a:p>
            <a:r>
              <a:rPr lang="en-US" sz="3000"/>
              <a:t>Field Descriptions – Surface temperature dataset</a:t>
            </a:r>
          </a:p>
        </p:txBody>
      </p:sp>
      <p:sp>
        <p:nvSpPr>
          <p:cNvPr id="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7FA14BB-784A-47F8-A92C-C7B4E2219E15}"/>
              </a:ext>
            </a:extLst>
          </p:cNvPr>
          <p:cNvSpPr>
            <a:spLocks noGrp="1"/>
          </p:cNvSpPr>
          <p:nvPr>
            <p:ph idx="1"/>
          </p:nvPr>
        </p:nvSpPr>
        <p:spPr>
          <a:xfrm>
            <a:off x="630936" y="2807208"/>
            <a:ext cx="3429000" cy="3410712"/>
          </a:xfrm>
        </p:spPr>
        <p:txBody>
          <a:bodyPr anchor="t">
            <a:normAutofit/>
          </a:bodyPr>
          <a:lstStyle/>
          <a:p>
            <a:r>
              <a:rPr lang="en-US" sz="2200"/>
              <a:t>Date</a:t>
            </a:r>
          </a:p>
          <a:p>
            <a:r>
              <a:rPr lang="en-US" sz="2200"/>
              <a:t>Average Temperature</a:t>
            </a:r>
          </a:p>
          <a:p>
            <a:r>
              <a:rPr lang="en-US" sz="2200"/>
              <a:t>Average Temperature Uncertainty</a:t>
            </a:r>
          </a:p>
          <a:p>
            <a:r>
              <a:rPr lang="en-US" sz="2200"/>
              <a:t> City </a:t>
            </a:r>
          </a:p>
          <a:p>
            <a:r>
              <a:rPr lang="en-US" sz="2200"/>
              <a:t>Country</a:t>
            </a:r>
          </a:p>
          <a:p>
            <a:r>
              <a:rPr lang="en-US" sz="2200"/>
              <a:t>Latitude </a:t>
            </a:r>
          </a:p>
          <a:p>
            <a:r>
              <a:rPr lang="en-US" sz="2200"/>
              <a:t>Longitude</a:t>
            </a:r>
          </a:p>
          <a:p>
            <a:endParaRPr lang="en-US" sz="2200"/>
          </a:p>
          <a:p>
            <a:endParaRPr lang="en-US" sz="2200"/>
          </a:p>
        </p:txBody>
      </p:sp>
      <p:pic>
        <p:nvPicPr>
          <p:cNvPr id="4" name="Picture 3">
            <a:extLst>
              <a:ext uri="{FF2B5EF4-FFF2-40B4-BE49-F238E27FC236}">
                <a16:creationId xmlns:a16="http://schemas.microsoft.com/office/drawing/2014/main" id="{D70062F5-23C7-4A99-9A2D-B6EA2234654D}"/>
              </a:ext>
            </a:extLst>
          </p:cNvPr>
          <p:cNvPicPr>
            <a:picLocks noChangeAspect="1"/>
          </p:cNvPicPr>
          <p:nvPr/>
        </p:nvPicPr>
        <p:blipFill>
          <a:blip r:embed="rId2"/>
          <a:stretch>
            <a:fillRect/>
          </a:stretch>
        </p:blipFill>
        <p:spPr>
          <a:xfrm>
            <a:off x="4654296" y="1124883"/>
            <a:ext cx="6903720" cy="4608233"/>
          </a:xfrm>
          <a:prstGeom prst="rect">
            <a:avLst/>
          </a:prstGeom>
        </p:spPr>
      </p:pic>
    </p:spTree>
    <p:extLst>
      <p:ext uri="{BB962C8B-B14F-4D97-AF65-F5344CB8AC3E}">
        <p14:creationId xmlns:p14="http://schemas.microsoft.com/office/powerpoint/2010/main" val="4291042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0F99FB-0B93-465D-883F-B4705BC90AB2}"/>
              </a:ext>
            </a:extLst>
          </p:cNvPr>
          <p:cNvSpPr>
            <a:spLocks noGrp="1"/>
          </p:cNvSpPr>
          <p:nvPr>
            <p:ph type="title"/>
          </p:nvPr>
        </p:nvSpPr>
        <p:spPr>
          <a:xfrm>
            <a:off x="630936" y="640080"/>
            <a:ext cx="4818888" cy="1481328"/>
          </a:xfrm>
        </p:spPr>
        <p:txBody>
          <a:bodyPr anchor="b">
            <a:normAutofit/>
          </a:bodyPr>
          <a:lstStyle/>
          <a:p>
            <a:r>
              <a:rPr lang="en-US" sz="4600"/>
              <a:t>Field Descriptions – </a:t>
            </a:r>
            <a:br>
              <a:rPr lang="en-US" sz="4600"/>
            </a:br>
            <a:r>
              <a:rPr lang="en-US" sz="4600"/>
              <a:t>Fossil Fuel Dataset</a:t>
            </a:r>
          </a:p>
        </p:txBody>
      </p:sp>
      <p:sp>
        <p:nvSpPr>
          <p:cNvPr id="18"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252C7406-7BB1-40AD-B49F-FCA5EA7F1AE5}"/>
              </a:ext>
            </a:extLst>
          </p:cNvPr>
          <p:cNvSpPr>
            <a:spLocks noGrp="1"/>
          </p:cNvSpPr>
          <p:nvPr>
            <p:ph idx="1"/>
          </p:nvPr>
        </p:nvSpPr>
        <p:spPr>
          <a:xfrm>
            <a:off x="630936" y="2660904"/>
            <a:ext cx="4818888" cy="3547872"/>
          </a:xfrm>
        </p:spPr>
        <p:txBody>
          <a:bodyPr anchor="t">
            <a:normAutofit/>
          </a:bodyPr>
          <a:lstStyle/>
          <a:p>
            <a:r>
              <a:rPr lang="en-US" sz="1500"/>
              <a:t>Entity (State)</a:t>
            </a:r>
          </a:p>
          <a:p>
            <a:r>
              <a:rPr lang="en-US" sz="1500"/>
              <a:t>Code</a:t>
            </a:r>
          </a:p>
          <a:p>
            <a:r>
              <a:rPr lang="en-US" sz="1500"/>
              <a:t>Year</a:t>
            </a:r>
          </a:p>
          <a:p>
            <a:r>
              <a:rPr lang="en-US" sz="1500"/>
              <a:t>Entity (Country)</a:t>
            </a:r>
          </a:p>
          <a:p>
            <a:r>
              <a:rPr lang="en-US" sz="1500"/>
              <a:t>Annual Change in Fossil Fuels </a:t>
            </a:r>
          </a:p>
          <a:p>
            <a:r>
              <a:rPr lang="en-US" sz="1500"/>
              <a:t>Annual Change in Coal</a:t>
            </a:r>
          </a:p>
          <a:p>
            <a:r>
              <a:rPr lang="en-US" sz="1500"/>
              <a:t>Annual Change in Oil</a:t>
            </a:r>
          </a:p>
          <a:p>
            <a:r>
              <a:rPr lang="en-US" sz="1500"/>
              <a:t>Annual change in Gas</a:t>
            </a:r>
          </a:p>
          <a:p>
            <a:r>
              <a:rPr lang="en-US" sz="1500"/>
              <a:t>Region (Continent)</a:t>
            </a:r>
          </a:p>
          <a:p>
            <a:r>
              <a:rPr lang="en-US" sz="1500"/>
              <a:t>Sub-Region</a:t>
            </a:r>
          </a:p>
        </p:txBody>
      </p:sp>
      <p:pic>
        <p:nvPicPr>
          <p:cNvPr id="7" name="Picture 6">
            <a:extLst>
              <a:ext uri="{FF2B5EF4-FFF2-40B4-BE49-F238E27FC236}">
                <a16:creationId xmlns:a16="http://schemas.microsoft.com/office/drawing/2014/main" id="{F6FBB77E-17F1-1ABC-F1E8-D0AF1EEE519A}"/>
              </a:ext>
            </a:extLst>
          </p:cNvPr>
          <p:cNvPicPr>
            <a:picLocks noChangeAspect="1"/>
          </p:cNvPicPr>
          <p:nvPr/>
        </p:nvPicPr>
        <p:blipFill>
          <a:blip r:embed="rId2"/>
          <a:stretch>
            <a:fillRect/>
          </a:stretch>
        </p:blipFill>
        <p:spPr>
          <a:xfrm>
            <a:off x="5973290" y="1787236"/>
            <a:ext cx="5587774" cy="3212970"/>
          </a:xfrm>
          <a:prstGeom prst="rect">
            <a:avLst/>
          </a:prstGeom>
        </p:spPr>
      </p:pic>
    </p:spTree>
    <p:extLst>
      <p:ext uri="{BB962C8B-B14F-4D97-AF65-F5344CB8AC3E}">
        <p14:creationId xmlns:p14="http://schemas.microsoft.com/office/powerpoint/2010/main" val="3166403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23B342-0CD8-436B-ABD3-1294FABA0CCD}"/>
              </a:ext>
            </a:extLst>
          </p:cNvPr>
          <p:cNvSpPr>
            <a:spLocks noGrp="1"/>
          </p:cNvSpPr>
          <p:nvPr>
            <p:ph type="title"/>
          </p:nvPr>
        </p:nvSpPr>
        <p:spPr>
          <a:xfrm>
            <a:off x="630936" y="639520"/>
            <a:ext cx="3429000" cy="1719072"/>
          </a:xfrm>
        </p:spPr>
        <p:txBody>
          <a:bodyPr anchor="b">
            <a:normAutofit/>
          </a:bodyPr>
          <a:lstStyle/>
          <a:p>
            <a:r>
              <a:rPr lang="en-US" sz="5400"/>
              <a:t>Algorithm 1 description</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F56CB0D-07ED-4553-A221-9880DFE52F81}"/>
              </a:ext>
            </a:extLst>
          </p:cNvPr>
          <p:cNvPicPr>
            <a:picLocks noChangeAspect="1"/>
          </p:cNvPicPr>
          <p:nvPr/>
        </p:nvPicPr>
        <p:blipFill>
          <a:blip r:embed="rId2"/>
          <a:stretch>
            <a:fillRect/>
          </a:stretch>
        </p:blipFill>
        <p:spPr>
          <a:xfrm>
            <a:off x="4654296" y="1262958"/>
            <a:ext cx="6903720" cy="4332084"/>
          </a:xfrm>
          <a:prstGeom prst="rect">
            <a:avLst/>
          </a:prstGeom>
        </p:spPr>
      </p:pic>
      <p:graphicFrame>
        <p:nvGraphicFramePr>
          <p:cNvPr id="5" name="Content Placeholder 2">
            <a:extLst>
              <a:ext uri="{FF2B5EF4-FFF2-40B4-BE49-F238E27FC236}">
                <a16:creationId xmlns:a16="http://schemas.microsoft.com/office/drawing/2014/main" id="{BFBC1AF1-61B1-E949-2F35-D1A3AAF259F2}"/>
              </a:ext>
            </a:extLst>
          </p:cNvPr>
          <p:cNvGraphicFramePr>
            <a:graphicFrameLocks noGrp="1"/>
          </p:cNvGraphicFramePr>
          <p:nvPr>
            <p:ph idx="1"/>
            <p:extLst>
              <p:ext uri="{D42A27DB-BD31-4B8C-83A1-F6EECF244321}">
                <p14:modId xmlns:p14="http://schemas.microsoft.com/office/powerpoint/2010/main" val="137023536"/>
              </p:ext>
            </p:extLst>
          </p:nvPr>
        </p:nvGraphicFramePr>
        <p:xfrm>
          <a:off x="630936" y="2807208"/>
          <a:ext cx="3429000" cy="34107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001667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5021</TotalTime>
  <Words>684</Words>
  <Application>Microsoft Office PowerPoint</Application>
  <PresentationFormat>Widescreen</PresentationFormat>
  <Paragraphs>91</Paragraphs>
  <Slides>16</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16</vt:i4>
      </vt:variant>
    </vt:vector>
  </HeadingPairs>
  <TitlesOfParts>
    <vt:vector size="22" baseType="lpstr">
      <vt:lpstr>Arial</vt:lpstr>
      <vt:lpstr>Calibri</vt:lpstr>
      <vt:lpstr>Calibri Light</vt:lpstr>
      <vt:lpstr>Inter</vt:lpstr>
      <vt:lpstr>Office Theme</vt:lpstr>
      <vt:lpstr>1_Office Theme</vt:lpstr>
      <vt:lpstr>Climate Change: Making It Personal</vt:lpstr>
      <vt:lpstr>The Problem</vt:lpstr>
      <vt:lpstr>Background &amp; Rationale </vt:lpstr>
      <vt:lpstr>Project Objectives </vt:lpstr>
      <vt:lpstr>Problem Space </vt:lpstr>
      <vt:lpstr>Dataset overview </vt:lpstr>
      <vt:lpstr>Field Descriptions – Surface temperature dataset</vt:lpstr>
      <vt:lpstr>Field Descriptions –  Fossil Fuel Dataset</vt:lpstr>
      <vt:lpstr>Algorithm 1 description</vt:lpstr>
      <vt:lpstr>Algorithm 2 description</vt:lpstr>
      <vt:lpstr>Visualization 1</vt:lpstr>
      <vt:lpstr>Visualization 2 </vt:lpstr>
      <vt:lpstr>The App</vt:lpstr>
      <vt:lpstr>Findings/Results</vt:lpstr>
      <vt:lpstr>Future Work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Making It Personal</dc:title>
  <dc:creator>brian.monter7@gmail.com</dc:creator>
  <cp:lastModifiedBy>brian.monter7@gmail.com</cp:lastModifiedBy>
  <cp:revision>1</cp:revision>
  <dcterms:created xsi:type="dcterms:W3CDTF">2022-05-05T20:48:37Z</dcterms:created>
  <dcterms:modified xsi:type="dcterms:W3CDTF">2022-05-11T02:22:12Z</dcterms:modified>
</cp:coreProperties>
</file>

<file path=docProps/thumbnail.jpeg>
</file>